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872" r:id="rId4"/>
  </p:sldMasterIdLst>
  <p:notesMasterIdLst>
    <p:notesMasterId r:id="rId55"/>
  </p:notesMasterIdLst>
  <p:handoutMasterIdLst>
    <p:handoutMasterId r:id="rId56"/>
  </p:handoutMasterIdLst>
  <p:sldIdLst>
    <p:sldId id="256" r:id="rId5"/>
    <p:sldId id="259" r:id="rId6"/>
    <p:sldId id="260" r:id="rId7"/>
    <p:sldId id="258" r:id="rId8"/>
    <p:sldId id="309" r:id="rId9"/>
    <p:sldId id="289" r:id="rId10"/>
    <p:sldId id="288" r:id="rId11"/>
    <p:sldId id="310" r:id="rId12"/>
    <p:sldId id="329" r:id="rId13"/>
    <p:sldId id="339" r:id="rId14"/>
    <p:sldId id="290" r:id="rId15"/>
    <p:sldId id="298" r:id="rId16"/>
    <p:sldId id="291" r:id="rId17"/>
    <p:sldId id="343" r:id="rId18"/>
    <p:sldId id="299" r:id="rId19"/>
    <p:sldId id="300" r:id="rId20"/>
    <p:sldId id="311" r:id="rId21"/>
    <p:sldId id="333" r:id="rId22"/>
    <p:sldId id="312" r:id="rId23"/>
    <p:sldId id="321" r:id="rId24"/>
    <p:sldId id="313" r:id="rId25"/>
    <p:sldId id="344" r:id="rId26"/>
    <p:sldId id="301" r:id="rId27"/>
    <p:sldId id="305" r:id="rId28"/>
    <p:sldId id="334" r:id="rId29"/>
    <p:sldId id="322" r:id="rId30"/>
    <p:sldId id="327" r:id="rId31"/>
    <p:sldId id="332" r:id="rId32"/>
    <p:sldId id="345" r:id="rId33"/>
    <p:sldId id="331" r:id="rId34"/>
    <p:sldId id="317" r:id="rId35"/>
    <p:sldId id="302" r:id="rId36"/>
    <p:sldId id="314" r:id="rId37"/>
    <p:sldId id="336" r:id="rId38"/>
    <p:sldId id="335" r:id="rId39"/>
    <p:sldId id="292" r:id="rId40"/>
    <p:sldId id="306" r:id="rId41"/>
    <p:sldId id="338" r:id="rId42"/>
    <p:sldId id="293" r:id="rId43"/>
    <p:sldId id="303" r:id="rId44"/>
    <p:sldId id="307" r:id="rId45"/>
    <p:sldId id="308" r:id="rId46"/>
    <p:sldId id="326" r:id="rId47"/>
    <p:sldId id="325" r:id="rId48"/>
    <p:sldId id="294" r:id="rId49"/>
    <p:sldId id="316" r:id="rId50"/>
    <p:sldId id="319" r:id="rId51"/>
    <p:sldId id="320" r:id="rId52"/>
    <p:sldId id="340" r:id="rId53"/>
    <p:sldId id="282" r:id="rId54"/>
  </p:sldIdLst>
  <p:sldSz cx="12192000" cy="6858000"/>
  <p:notesSz cx="6858000" cy="9144000"/>
  <p:embeddedFontLst>
    <p:embeddedFont>
      <p:font typeface="Calibri" panose="020F0502020204030204" pitchFamily="34" charset="0"/>
      <p:regular r:id="rId57"/>
      <p:bold r:id="rId58"/>
      <p:italic r:id="rId59"/>
      <p:boldItalic r:id="rId60"/>
    </p:embeddedFont>
    <p:embeddedFont>
      <p:font typeface="Palatino Linotype" panose="02040502050505030304" pitchFamily="18" charset="0"/>
      <p:regular r:id="rId61"/>
      <p:bold r:id="rId62"/>
      <p:italic r:id="rId63"/>
      <p:boldItalic r:id="rId64"/>
    </p:embeddedFont>
    <p:embeddedFont>
      <p:font typeface="Source Sans Pro" panose="020B0503030403020204" pitchFamily="34" charset="0"/>
      <p:regular r:id="rId65"/>
      <p:bold r:id="rId66"/>
      <p:italic r:id="rId67"/>
      <p:boldItalic r:id="rId68"/>
    </p:embeddedFont>
    <p:embeddedFont>
      <p:font typeface="Source Sans Pro Bold" panose="020B0703030403020204" pitchFamily="34" charset="0"/>
      <p:bold r:id="rId69"/>
      <p:italic r:id="rId70"/>
      <p:boldItalic r:id="rId71"/>
    </p:embeddedFont>
    <p:embeddedFont>
      <p:font typeface="Source Serif Pro" panose="02040603050405020204" pitchFamily="18" charset="0"/>
      <p:regular r:id="rId72"/>
      <p:bold r:id="rId73"/>
      <p:italic r:id="rId74"/>
      <p:boldItalic r:id="rId75"/>
    </p:embeddedFont>
  </p:embeddedFontLst>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1EB"/>
    <a:srgbClr val="EDEDED"/>
    <a:srgbClr val="00A884"/>
    <a:srgbClr val="E0E0E4"/>
    <a:srgbClr val="832D88"/>
    <a:srgbClr val="DB0721"/>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33" autoAdjust="0"/>
    <p:restoredTop sz="96240"/>
  </p:normalViewPr>
  <p:slideViewPr>
    <p:cSldViewPr snapToGrid="0" showGuides="1">
      <p:cViewPr varScale="1">
        <p:scale>
          <a:sx n="111" d="100"/>
          <a:sy n="111" d="100"/>
        </p:scale>
        <p:origin x="450" y="78"/>
      </p:cViewPr>
      <p:guideLst/>
    </p:cSldViewPr>
  </p:slideViewPr>
  <p:outlineViewPr>
    <p:cViewPr>
      <p:scale>
        <a:sx n="33" d="100"/>
        <a:sy n="33" d="100"/>
      </p:scale>
      <p:origin x="0" y="-6592"/>
    </p:cViewPr>
  </p:outlineViewPr>
  <p:notesTextViewPr>
    <p:cViewPr>
      <p:scale>
        <a:sx n="1" d="1"/>
        <a:sy n="1" d="1"/>
      </p:scale>
      <p:origin x="0" y="0"/>
    </p:cViewPr>
  </p:notesTextViewPr>
  <p:sorterViewPr>
    <p:cViewPr>
      <p:scale>
        <a:sx n="80" d="100"/>
        <a:sy n="80" d="100"/>
      </p:scale>
      <p:origin x="0" y="0"/>
    </p:cViewPr>
  </p:sorterViewPr>
  <p:notesViewPr>
    <p:cSldViewPr snapToGrid="0" showGuides="1">
      <p:cViewPr varScale="1">
        <p:scale>
          <a:sx n="194" d="100"/>
          <a:sy n="194" d="100"/>
        </p:scale>
        <p:origin x="5608" y="184"/>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font" Target="fonts/font7.fntdata"/><Relationship Id="rId68" Type="http://schemas.openxmlformats.org/officeDocument/2006/relationships/font" Target="fonts/font12.fntdata"/><Relationship Id="rId16" Type="http://schemas.openxmlformats.org/officeDocument/2006/relationships/slide" Target="slides/slide1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font" Target="fonts/font2.fntdata"/><Relationship Id="rId66" Type="http://schemas.openxmlformats.org/officeDocument/2006/relationships/font" Target="fonts/font10.fntdata"/><Relationship Id="rId74" Type="http://schemas.openxmlformats.org/officeDocument/2006/relationships/font" Target="fonts/font18.fntdata"/><Relationship Id="rId79" Type="http://schemas.openxmlformats.org/officeDocument/2006/relationships/tableStyles" Target="tableStyles.xml"/><Relationship Id="rId5" Type="http://schemas.openxmlformats.org/officeDocument/2006/relationships/slide" Target="slides/slide1.xml"/><Relationship Id="rId61" Type="http://schemas.openxmlformats.org/officeDocument/2006/relationships/font" Target="fonts/font5.fntdata"/><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handoutMaster" Target="handoutMasters/handoutMaster1.xml"/><Relationship Id="rId64" Type="http://schemas.openxmlformats.org/officeDocument/2006/relationships/font" Target="fonts/font8.fntdata"/><Relationship Id="rId69" Type="http://schemas.openxmlformats.org/officeDocument/2006/relationships/font" Target="fonts/font13.fntdata"/><Relationship Id="rId77"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font" Target="fonts/font16.fntdata"/><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font" Target="fonts/font3.fntdata"/><Relationship Id="rId67" Type="http://schemas.openxmlformats.org/officeDocument/2006/relationships/font" Target="fonts/font11.fntdata"/><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font" Target="fonts/font6.fntdata"/><Relationship Id="rId70" Type="http://schemas.openxmlformats.org/officeDocument/2006/relationships/font" Target="fonts/font14.fntdata"/><Relationship Id="rId75" Type="http://schemas.openxmlformats.org/officeDocument/2006/relationships/font" Target="fonts/font19.fntdata"/><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font" Target="fonts/font1.fntdata"/><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font" Target="fonts/font4.fntdata"/><Relationship Id="rId65" Type="http://schemas.openxmlformats.org/officeDocument/2006/relationships/font" Target="fonts/font9.fntdata"/><Relationship Id="rId73" Type="http://schemas.openxmlformats.org/officeDocument/2006/relationships/font" Target="fonts/font17.fntdata"/><Relationship Id="rId78"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notesMaster" Target="notesMasters/notesMaster1.xml"/><Relationship Id="rId76" Type="http://schemas.openxmlformats.org/officeDocument/2006/relationships/presProps" Target="presProps.xml"/><Relationship Id="rId7" Type="http://schemas.openxmlformats.org/officeDocument/2006/relationships/slide" Target="slides/slide3.xml"/><Relationship Id="rId71" Type="http://schemas.openxmlformats.org/officeDocument/2006/relationships/font" Target="fonts/font15.fntdata"/><Relationship Id="rId2" Type="http://schemas.openxmlformats.org/officeDocument/2006/relationships/customXml" Target="../customXml/item2.xml"/><Relationship Id="rId29" Type="http://schemas.openxmlformats.org/officeDocument/2006/relationships/slide" Target="slides/slide25.xml"/></Relationships>
</file>

<file path=ppt/diagrams/_rels/data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svg"/><Relationship Id="rId1" Type="http://schemas.openxmlformats.org/officeDocument/2006/relationships/image" Target="../media/image11.png"/><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diagrams/_rels/data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svg"/><Relationship Id="rId1" Type="http://schemas.openxmlformats.org/officeDocument/2006/relationships/image" Target="../media/image17.png"/><Relationship Id="rId4" Type="http://schemas.openxmlformats.org/officeDocument/2006/relationships/image" Target="../media/image20.svg"/></Relationships>
</file>

<file path=ppt/diagrams/_rels/data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svg"/><Relationship Id="rId1" Type="http://schemas.openxmlformats.org/officeDocument/2006/relationships/image" Target="../media/image17.png"/><Relationship Id="rId4" Type="http://schemas.openxmlformats.org/officeDocument/2006/relationships/image" Target="../media/image20.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svg"/><Relationship Id="rId1" Type="http://schemas.openxmlformats.org/officeDocument/2006/relationships/image" Target="../media/image11.png"/><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diagrams/_rels/drawing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svg"/><Relationship Id="rId1" Type="http://schemas.openxmlformats.org/officeDocument/2006/relationships/image" Target="../media/image17.png"/><Relationship Id="rId4" Type="http://schemas.openxmlformats.org/officeDocument/2006/relationships/image" Target="../media/image20.svg"/></Relationships>
</file>

<file path=ppt/diagrams/_rels/drawing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svg"/><Relationship Id="rId1" Type="http://schemas.openxmlformats.org/officeDocument/2006/relationships/image" Target="../media/image17.png"/><Relationship Id="rId4" Type="http://schemas.openxmlformats.org/officeDocument/2006/relationships/image" Target="../media/image20.svg"/></Relationships>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88F73F6-A940-4D30-8A78-B56B7D915EE8}" type="doc">
      <dgm:prSet loTypeId="urn:microsoft.com/office/officeart/2018/2/layout/IconVerticalSolidList" loCatId="icon" qsTypeId="urn:microsoft.com/office/officeart/2005/8/quickstyle/simple1" qsCatId="simple" csTypeId="urn:microsoft.com/office/officeart/2005/8/colors/accent3_2" csCatId="accent3" phldr="1"/>
      <dgm:spPr/>
      <dgm:t>
        <a:bodyPr/>
        <a:lstStyle/>
        <a:p>
          <a:endParaRPr lang="en-US"/>
        </a:p>
      </dgm:t>
    </dgm:pt>
    <dgm:pt modelId="{710FF995-2E0C-4B66-92A1-C3A6923F196E}">
      <dgm:prSet/>
      <dgm:spPr/>
      <dgm:t>
        <a:bodyPr/>
        <a:lstStyle/>
        <a:p>
          <a:r>
            <a:rPr lang="en-ID" dirty="0"/>
            <a:t>Compared different machine learning models for sentiment analysis on a </a:t>
          </a:r>
          <a:r>
            <a:rPr lang="en-ID" b="1" dirty="0" err="1"/>
            <a:t>labeled</a:t>
          </a:r>
          <a:r>
            <a:rPr lang="en-ID" b="1" dirty="0"/>
            <a:t> trained dataset </a:t>
          </a:r>
          <a:r>
            <a:rPr lang="en-ID" dirty="0"/>
            <a:t>and chose the </a:t>
          </a:r>
          <a:r>
            <a:rPr lang="en-ID" b="1" dirty="0"/>
            <a:t>best performance model</a:t>
          </a:r>
          <a:r>
            <a:rPr lang="en-ID" dirty="0"/>
            <a:t>.</a:t>
          </a:r>
          <a:endParaRPr lang="en-US" dirty="0"/>
        </a:p>
      </dgm:t>
    </dgm:pt>
    <dgm:pt modelId="{B4F6A0F6-8FDE-4816-A953-1B50D0B7CAAD}" type="parTrans" cxnId="{737BACA3-09B1-4278-BE6E-A53DFFDD2568}">
      <dgm:prSet/>
      <dgm:spPr/>
      <dgm:t>
        <a:bodyPr/>
        <a:lstStyle/>
        <a:p>
          <a:endParaRPr lang="en-US"/>
        </a:p>
      </dgm:t>
    </dgm:pt>
    <dgm:pt modelId="{BB543B23-6F13-4893-9724-B7DE526F5CFC}" type="sibTrans" cxnId="{737BACA3-09B1-4278-BE6E-A53DFFDD2568}">
      <dgm:prSet/>
      <dgm:spPr/>
      <dgm:t>
        <a:bodyPr/>
        <a:lstStyle/>
        <a:p>
          <a:endParaRPr lang="en-US"/>
        </a:p>
      </dgm:t>
    </dgm:pt>
    <dgm:pt modelId="{EE5533C1-1D10-4461-A289-F2CAF1E9DF6E}">
      <dgm:prSet/>
      <dgm:spPr/>
      <dgm:t>
        <a:bodyPr/>
        <a:lstStyle/>
        <a:p>
          <a:r>
            <a:rPr lang="en-US" dirty="0"/>
            <a:t>Collect an </a:t>
          </a:r>
          <a:r>
            <a:rPr lang="en-US" b="1" dirty="0"/>
            <a:t>unlabeled Twitter dataset </a:t>
          </a:r>
          <a:r>
            <a:rPr lang="en-US" dirty="0"/>
            <a:t>about digital robot companions from various regions, and apply a chosen machine learning model to figure out </a:t>
          </a:r>
          <a:r>
            <a:rPr lang="en-US" b="1" dirty="0"/>
            <a:t>sentiments</a:t>
          </a:r>
          <a:r>
            <a:rPr lang="en-US" dirty="0"/>
            <a:t> in the unlabeled dataset. </a:t>
          </a:r>
        </a:p>
      </dgm:t>
    </dgm:pt>
    <dgm:pt modelId="{6C9C802A-9276-496B-A133-905B54197882}" type="parTrans" cxnId="{C81D404A-80A6-4F89-8DC6-C9413F1F5BD1}">
      <dgm:prSet/>
      <dgm:spPr/>
      <dgm:t>
        <a:bodyPr/>
        <a:lstStyle/>
        <a:p>
          <a:endParaRPr lang="en-US"/>
        </a:p>
      </dgm:t>
    </dgm:pt>
    <dgm:pt modelId="{43536100-7BCA-4DB3-A5D0-BF9CBEFDBAF1}" type="sibTrans" cxnId="{C81D404A-80A6-4F89-8DC6-C9413F1F5BD1}">
      <dgm:prSet/>
      <dgm:spPr/>
      <dgm:t>
        <a:bodyPr/>
        <a:lstStyle/>
        <a:p>
          <a:endParaRPr lang="en-US"/>
        </a:p>
      </dgm:t>
    </dgm:pt>
    <dgm:pt modelId="{C473E560-2F4E-4594-A8FD-65C12F0E5328}">
      <dgm:prSet/>
      <dgm:spPr/>
      <dgm:t>
        <a:bodyPr/>
        <a:lstStyle/>
        <a:p>
          <a:r>
            <a:rPr lang="en-US" b="1" dirty="0"/>
            <a:t>Chi-square test </a:t>
          </a:r>
          <a:r>
            <a:rPr lang="en-US" b="0" dirty="0"/>
            <a:t>is</a:t>
          </a:r>
          <a:r>
            <a:rPr lang="en-US" b="1" dirty="0"/>
            <a:t> </a:t>
          </a:r>
          <a:r>
            <a:rPr lang="en-US" dirty="0"/>
            <a:t>used to find out </a:t>
          </a:r>
          <a:r>
            <a:rPr lang="en-US" b="1" dirty="0"/>
            <a:t>dependencies</a:t>
          </a:r>
          <a:r>
            <a:rPr lang="en-US" dirty="0"/>
            <a:t> between sentiment and various locations. </a:t>
          </a:r>
        </a:p>
      </dgm:t>
    </dgm:pt>
    <dgm:pt modelId="{1E22FC52-250D-404A-8389-096154F3FD8E}" type="parTrans" cxnId="{99DE3E73-443E-4FB1-AE1B-7EB15E1C9F37}">
      <dgm:prSet/>
      <dgm:spPr/>
      <dgm:t>
        <a:bodyPr/>
        <a:lstStyle/>
        <a:p>
          <a:endParaRPr lang="en-US"/>
        </a:p>
      </dgm:t>
    </dgm:pt>
    <dgm:pt modelId="{6FAA8F5B-03F8-4A64-B02C-64B3ABACF653}" type="sibTrans" cxnId="{99DE3E73-443E-4FB1-AE1B-7EB15E1C9F37}">
      <dgm:prSet/>
      <dgm:spPr/>
      <dgm:t>
        <a:bodyPr/>
        <a:lstStyle/>
        <a:p>
          <a:endParaRPr lang="en-US"/>
        </a:p>
      </dgm:t>
    </dgm:pt>
    <dgm:pt modelId="{3AF8732A-D0BB-4651-B993-7946E1EA7200}" type="pres">
      <dgm:prSet presAssocID="{688F73F6-A940-4D30-8A78-B56B7D915EE8}" presName="root" presStyleCnt="0">
        <dgm:presLayoutVars>
          <dgm:dir/>
          <dgm:resizeHandles val="exact"/>
        </dgm:presLayoutVars>
      </dgm:prSet>
      <dgm:spPr/>
    </dgm:pt>
    <dgm:pt modelId="{A1CF066F-D72B-4B61-B0C1-ADC8C08A0E1A}" type="pres">
      <dgm:prSet presAssocID="{710FF995-2E0C-4B66-92A1-C3A6923F196E}" presName="compNode" presStyleCnt="0"/>
      <dgm:spPr/>
    </dgm:pt>
    <dgm:pt modelId="{BB23C4D5-5B2C-448C-9F2E-932E8F662C50}" type="pres">
      <dgm:prSet presAssocID="{710FF995-2E0C-4B66-92A1-C3A6923F196E}" presName="bgRect" presStyleLbl="bgShp" presStyleIdx="0" presStyleCnt="3" custLinFactNeighborX="14833" custLinFactNeighborY="971"/>
      <dgm:spPr/>
    </dgm:pt>
    <dgm:pt modelId="{AD858FB8-4371-458A-9F65-293D8A58789F}" type="pres">
      <dgm:prSet presAssocID="{710FF995-2E0C-4B66-92A1-C3A6923F196E}"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Rat"/>
        </a:ext>
      </dgm:extLst>
    </dgm:pt>
    <dgm:pt modelId="{CEC622A6-FADC-4043-B057-668E3133A73C}" type="pres">
      <dgm:prSet presAssocID="{710FF995-2E0C-4B66-92A1-C3A6923F196E}" presName="spaceRect" presStyleCnt="0"/>
      <dgm:spPr/>
    </dgm:pt>
    <dgm:pt modelId="{4AEB11C2-0203-4751-910C-338008A796B3}" type="pres">
      <dgm:prSet presAssocID="{710FF995-2E0C-4B66-92A1-C3A6923F196E}" presName="parTx" presStyleLbl="revTx" presStyleIdx="0" presStyleCnt="3">
        <dgm:presLayoutVars>
          <dgm:chMax val="0"/>
          <dgm:chPref val="0"/>
        </dgm:presLayoutVars>
      </dgm:prSet>
      <dgm:spPr/>
    </dgm:pt>
    <dgm:pt modelId="{7A5705F7-CE18-467C-90A9-CE10B817BD53}" type="pres">
      <dgm:prSet presAssocID="{BB543B23-6F13-4893-9724-B7DE526F5CFC}" presName="sibTrans" presStyleCnt="0"/>
      <dgm:spPr/>
    </dgm:pt>
    <dgm:pt modelId="{AD08D6D5-A5F1-402B-A771-9157A51B39AE}" type="pres">
      <dgm:prSet presAssocID="{EE5533C1-1D10-4461-A289-F2CAF1E9DF6E}" presName="compNode" presStyleCnt="0"/>
      <dgm:spPr/>
    </dgm:pt>
    <dgm:pt modelId="{AAC771F7-7C80-4B4A-A9F0-785F0E41AFAD}" type="pres">
      <dgm:prSet presAssocID="{EE5533C1-1D10-4461-A289-F2CAF1E9DF6E}" presName="bgRect" presStyleLbl="bgShp" presStyleIdx="1" presStyleCnt="3"/>
      <dgm:spPr/>
    </dgm:pt>
    <dgm:pt modelId="{915F4F45-04F0-4EB0-87C4-ABF807558752}" type="pres">
      <dgm:prSet presAssocID="{EE5533C1-1D10-4461-A289-F2CAF1E9DF6E}"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Robot"/>
        </a:ext>
      </dgm:extLst>
    </dgm:pt>
    <dgm:pt modelId="{0B6DE8C8-4572-44C9-8BEC-68DB4299B2A6}" type="pres">
      <dgm:prSet presAssocID="{EE5533C1-1D10-4461-A289-F2CAF1E9DF6E}" presName="spaceRect" presStyleCnt="0"/>
      <dgm:spPr/>
    </dgm:pt>
    <dgm:pt modelId="{D2BB191E-6660-4839-BB87-6A9C2B0E28C7}" type="pres">
      <dgm:prSet presAssocID="{EE5533C1-1D10-4461-A289-F2CAF1E9DF6E}" presName="parTx" presStyleLbl="revTx" presStyleIdx="1" presStyleCnt="3">
        <dgm:presLayoutVars>
          <dgm:chMax val="0"/>
          <dgm:chPref val="0"/>
        </dgm:presLayoutVars>
      </dgm:prSet>
      <dgm:spPr/>
    </dgm:pt>
    <dgm:pt modelId="{99508457-DCC4-4636-AC92-9E2541836D55}" type="pres">
      <dgm:prSet presAssocID="{43536100-7BCA-4DB3-A5D0-BF9CBEFDBAF1}" presName="sibTrans" presStyleCnt="0"/>
      <dgm:spPr/>
    </dgm:pt>
    <dgm:pt modelId="{E55325FF-8D68-4543-935D-1D45059031E3}" type="pres">
      <dgm:prSet presAssocID="{C473E560-2F4E-4594-A8FD-65C12F0E5328}" presName="compNode" presStyleCnt="0"/>
      <dgm:spPr/>
    </dgm:pt>
    <dgm:pt modelId="{6CCAA378-B47A-4B49-A310-1F55CF63B470}" type="pres">
      <dgm:prSet presAssocID="{C473E560-2F4E-4594-A8FD-65C12F0E5328}" presName="bgRect" presStyleLbl="bgShp" presStyleIdx="2" presStyleCnt="3"/>
      <dgm:spPr/>
    </dgm:pt>
    <dgm:pt modelId="{F220CC37-06B7-4908-AD05-24F7146C26B6}" type="pres">
      <dgm:prSet presAssocID="{C473E560-2F4E-4594-A8FD-65C12F0E5328}"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ead with Gears"/>
        </a:ext>
      </dgm:extLst>
    </dgm:pt>
    <dgm:pt modelId="{0991B2E6-3B72-459B-A115-CC04C1B8E7B8}" type="pres">
      <dgm:prSet presAssocID="{C473E560-2F4E-4594-A8FD-65C12F0E5328}" presName="spaceRect" presStyleCnt="0"/>
      <dgm:spPr/>
    </dgm:pt>
    <dgm:pt modelId="{42BA0B81-13C0-46BA-8260-F01AF088E91C}" type="pres">
      <dgm:prSet presAssocID="{C473E560-2F4E-4594-A8FD-65C12F0E5328}" presName="parTx" presStyleLbl="revTx" presStyleIdx="2" presStyleCnt="3">
        <dgm:presLayoutVars>
          <dgm:chMax val="0"/>
          <dgm:chPref val="0"/>
        </dgm:presLayoutVars>
      </dgm:prSet>
      <dgm:spPr/>
    </dgm:pt>
  </dgm:ptLst>
  <dgm:cxnLst>
    <dgm:cxn modelId="{73D29833-6618-4475-A9DF-D0C0C06238E9}" type="presOf" srcId="{C473E560-2F4E-4594-A8FD-65C12F0E5328}" destId="{42BA0B81-13C0-46BA-8260-F01AF088E91C}" srcOrd="0" destOrd="0" presId="urn:microsoft.com/office/officeart/2018/2/layout/IconVerticalSolidList"/>
    <dgm:cxn modelId="{BB3CCB5E-59B2-4E0F-8A2F-1F6AE886D485}" type="presOf" srcId="{688F73F6-A940-4D30-8A78-B56B7D915EE8}" destId="{3AF8732A-D0BB-4651-B993-7946E1EA7200}" srcOrd="0" destOrd="0" presId="urn:microsoft.com/office/officeart/2018/2/layout/IconVerticalSolidList"/>
    <dgm:cxn modelId="{870B8267-253D-4F29-9541-417128F8D52C}" type="presOf" srcId="{710FF995-2E0C-4B66-92A1-C3A6923F196E}" destId="{4AEB11C2-0203-4751-910C-338008A796B3}" srcOrd="0" destOrd="0" presId="urn:microsoft.com/office/officeart/2018/2/layout/IconVerticalSolidList"/>
    <dgm:cxn modelId="{C81D404A-80A6-4F89-8DC6-C9413F1F5BD1}" srcId="{688F73F6-A940-4D30-8A78-B56B7D915EE8}" destId="{EE5533C1-1D10-4461-A289-F2CAF1E9DF6E}" srcOrd="1" destOrd="0" parTransId="{6C9C802A-9276-496B-A133-905B54197882}" sibTransId="{43536100-7BCA-4DB3-A5D0-BF9CBEFDBAF1}"/>
    <dgm:cxn modelId="{99DE3E73-443E-4FB1-AE1B-7EB15E1C9F37}" srcId="{688F73F6-A940-4D30-8A78-B56B7D915EE8}" destId="{C473E560-2F4E-4594-A8FD-65C12F0E5328}" srcOrd="2" destOrd="0" parTransId="{1E22FC52-250D-404A-8389-096154F3FD8E}" sibTransId="{6FAA8F5B-03F8-4A64-B02C-64B3ABACF653}"/>
    <dgm:cxn modelId="{B0F06A80-F51D-410C-814A-0B2F39D5BBA2}" type="presOf" srcId="{EE5533C1-1D10-4461-A289-F2CAF1E9DF6E}" destId="{D2BB191E-6660-4839-BB87-6A9C2B0E28C7}" srcOrd="0" destOrd="0" presId="urn:microsoft.com/office/officeart/2018/2/layout/IconVerticalSolidList"/>
    <dgm:cxn modelId="{737BACA3-09B1-4278-BE6E-A53DFFDD2568}" srcId="{688F73F6-A940-4D30-8A78-B56B7D915EE8}" destId="{710FF995-2E0C-4B66-92A1-C3A6923F196E}" srcOrd="0" destOrd="0" parTransId="{B4F6A0F6-8FDE-4816-A953-1B50D0B7CAAD}" sibTransId="{BB543B23-6F13-4893-9724-B7DE526F5CFC}"/>
    <dgm:cxn modelId="{4F8B794E-8F3B-41D1-BA78-D6E9CC06552E}" type="presParOf" srcId="{3AF8732A-D0BB-4651-B993-7946E1EA7200}" destId="{A1CF066F-D72B-4B61-B0C1-ADC8C08A0E1A}" srcOrd="0" destOrd="0" presId="urn:microsoft.com/office/officeart/2018/2/layout/IconVerticalSolidList"/>
    <dgm:cxn modelId="{3FBE2645-8779-4CCA-B787-4A277215512A}" type="presParOf" srcId="{A1CF066F-D72B-4B61-B0C1-ADC8C08A0E1A}" destId="{BB23C4D5-5B2C-448C-9F2E-932E8F662C50}" srcOrd="0" destOrd="0" presId="urn:microsoft.com/office/officeart/2018/2/layout/IconVerticalSolidList"/>
    <dgm:cxn modelId="{BFD0F8FF-703F-4495-B1F7-8DD7893797E4}" type="presParOf" srcId="{A1CF066F-D72B-4B61-B0C1-ADC8C08A0E1A}" destId="{AD858FB8-4371-458A-9F65-293D8A58789F}" srcOrd="1" destOrd="0" presId="urn:microsoft.com/office/officeart/2018/2/layout/IconVerticalSolidList"/>
    <dgm:cxn modelId="{761B7B08-2022-4687-8F15-E3E319CC428E}" type="presParOf" srcId="{A1CF066F-D72B-4B61-B0C1-ADC8C08A0E1A}" destId="{CEC622A6-FADC-4043-B057-668E3133A73C}" srcOrd="2" destOrd="0" presId="urn:microsoft.com/office/officeart/2018/2/layout/IconVerticalSolidList"/>
    <dgm:cxn modelId="{B336462E-88EF-4362-8CC1-E00EDC3EA1B7}" type="presParOf" srcId="{A1CF066F-D72B-4B61-B0C1-ADC8C08A0E1A}" destId="{4AEB11C2-0203-4751-910C-338008A796B3}" srcOrd="3" destOrd="0" presId="urn:microsoft.com/office/officeart/2018/2/layout/IconVerticalSolidList"/>
    <dgm:cxn modelId="{7FD56904-3303-40F4-BB18-3CEF86C8FDA9}" type="presParOf" srcId="{3AF8732A-D0BB-4651-B993-7946E1EA7200}" destId="{7A5705F7-CE18-467C-90A9-CE10B817BD53}" srcOrd="1" destOrd="0" presId="urn:microsoft.com/office/officeart/2018/2/layout/IconVerticalSolidList"/>
    <dgm:cxn modelId="{3A03D335-54ED-42C6-ACA1-6CED33E6C296}" type="presParOf" srcId="{3AF8732A-D0BB-4651-B993-7946E1EA7200}" destId="{AD08D6D5-A5F1-402B-A771-9157A51B39AE}" srcOrd="2" destOrd="0" presId="urn:microsoft.com/office/officeart/2018/2/layout/IconVerticalSolidList"/>
    <dgm:cxn modelId="{5DF2C62F-8992-4C35-B854-4E78622B389E}" type="presParOf" srcId="{AD08D6D5-A5F1-402B-A771-9157A51B39AE}" destId="{AAC771F7-7C80-4B4A-A9F0-785F0E41AFAD}" srcOrd="0" destOrd="0" presId="urn:microsoft.com/office/officeart/2018/2/layout/IconVerticalSolidList"/>
    <dgm:cxn modelId="{7FBC275F-4A5B-427A-933A-0D294FD63D60}" type="presParOf" srcId="{AD08D6D5-A5F1-402B-A771-9157A51B39AE}" destId="{915F4F45-04F0-4EB0-87C4-ABF807558752}" srcOrd="1" destOrd="0" presId="urn:microsoft.com/office/officeart/2018/2/layout/IconVerticalSolidList"/>
    <dgm:cxn modelId="{734749E7-99F2-48A4-8823-6A919D0B81B8}" type="presParOf" srcId="{AD08D6D5-A5F1-402B-A771-9157A51B39AE}" destId="{0B6DE8C8-4572-44C9-8BEC-68DB4299B2A6}" srcOrd="2" destOrd="0" presId="urn:microsoft.com/office/officeart/2018/2/layout/IconVerticalSolidList"/>
    <dgm:cxn modelId="{9A45D6D8-0A20-4645-B6A1-DE66B20CCF3A}" type="presParOf" srcId="{AD08D6D5-A5F1-402B-A771-9157A51B39AE}" destId="{D2BB191E-6660-4839-BB87-6A9C2B0E28C7}" srcOrd="3" destOrd="0" presId="urn:microsoft.com/office/officeart/2018/2/layout/IconVerticalSolidList"/>
    <dgm:cxn modelId="{A5F5B41C-E599-44B8-BB9A-C0B6618F7309}" type="presParOf" srcId="{3AF8732A-D0BB-4651-B993-7946E1EA7200}" destId="{99508457-DCC4-4636-AC92-9E2541836D55}" srcOrd="3" destOrd="0" presId="urn:microsoft.com/office/officeart/2018/2/layout/IconVerticalSolidList"/>
    <dgm:cxn modelId="{B99CC618-C859-43B4-B8EC-90D60C66E240}" type="presParOf" srcId="{3AF8732A-D0BB-4651-B993-7946E1EA7200}" destId="{E55325FF-8D68-4543-935D-1D45059031E3}" srcOrd="4" destOrd="0" presId="urn:microsoft.com/office/officeart/2018/2/layout/IconVerticalSolidList"/>
    <dgm:cxn modelId="{9177C8DF-345E-4EC8-AE11-FB53F479DCBC}" type="presParOf" srcId="{E55325FF-8D68-4543-935D-1D45059031E3}" destId="{6CCAA378-B47A-4B49-A310-1F55CF63B470}" srcOrd="0" destOrd="0" presId="urn:microsoft.com/office/officeart/2018/2/layout/IconVerticalSolidList"/>
    <dgm:cxn modelId="{8B505F1B-EFA9-4B7B-851D-1B22ED0B95C6}" type="presParOf" srcId="{E55325FF-8D68-4543-935D-1D45059031E3}" destId="{F220CC37-06B7-4908-AD05-24F7146C26B6}" srcOrd="1" destOrd="0" presId="urn:microsoft.com/office/officeart/2018/2/layout/IconVerticalSolidList"/>
    <dgm:cxn modelId="{3B096861-C2BB-49F0-906C-8993595D55F3}" type="presParOf" srcId="{E55325FF-8D68-4543-935D-1D45059031E3}" destId="{0991B2E6-3B72-459B-A115-CC04C1B8E7B8}" srcOrd="2" destOrd="0" presId="urn:microsoft.com/office/officeart/2018/2/layout/IconVerticalSolidList"/>
    <dgm:cxn modelId="{FD07AF13-7694-47E6-B1F2-16D8C7E79F7F}" type="presParOf" srcId="{E55325FF-8D68-4543-935D-1D45059031E3}" destId="{42BA0B81-13C0-46BA-8260-F01AF088E91C}"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6FC1078-D045-4437-AA7D-C10BC80804EA}"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76007F63-1534-46DA-A79A-08094039DB1E}">
      <dgm:prSet/>
      <dgm:spPr/>
      <dgm:t>
        <a:bodyPr/>
        <a:lstStyle/>
        <a:p>
          <a:r>
            <a:rPr lang="en-US" baseline="0" dirty="0"/>
            <a:t>1.  Will the majority of sentiments about digital and robot pet companions be positive, like joy &amp; love, or will be negative, like anger &amp; fear?</a:t>
          </a:r>
          <a:endParaRPr lang="en-US" dirty="0"/>
        </a:p>
      </dgm:t>
    </dgm:pt>
    <dgm:pt modelId="{88B83133-8948-40EF-8CB1-83E1126A0475}" type="parTrans" cxnId="{772BA6E1-8C0F-48BF-8677-9FE82D9FC53E}">
      <dgm:prSet/>
      <dgm:spPr/>
      <dgm:t>
        <a:bodyPr/>
        <a:lstStyle/>
        <a:p>
          <a:endParaRPr lang="en-US"/>
        </a:p>
      </dgm:t>
    </dgm:pt>
    <dgm:pt modelId="{16E78B00-1D6F-4485-A59F-BBC5CB83E219}" type="sibTrans" cxnId="{772BA6E1-8C0F-48BF-8677-9FE82D9FC53E}">
      <dgm:prSet/>
      <dgm:spPr/>
      <dgm:t>
        <a:bodyPr/>
        <a:lstStyle/>
        <a:p>
          <a:endParaRPr lang="en-US"/>
        </a:p>
      </dgm:t>
    </dgm:pt>
    <dgm:pt modelId="{39661BCA-A62E-4629-9B5A-1B1AD5047592}">
      <dgm:prSet/>
      <dgm:spPr/>
      <dgm:t>
        <a:bodyPr/>
        <a:lstStyle/>
        <a:p>
          <a:r>
            <a:rPr lang="en-US" baseline="0" dirty="0"/>
            <a:t>2. Does location or region influence people's sentiments towards digital and robot pet companions? </a:t>
          </a:r>
          <a:endParaRPr lang="en-US" dirty="0"/>
        </a:p>
      </dgm:t>
    </dgm:pt>
    <dgm:pt modelId="{5E4FD9E4-3F3E-45FD-941D-7B1EE991F424}" type="parTrans" cxnId="{A6FB5A9E-C435-44BC-815F-769C6D78C610}">
      <dgm:prSet/>
      <dgm:spPr/>
      <dgm:t>
        <a:bodyPr/>
        <a:lstStyle/>
        <a:p>
          <a:endParaRPr lang="en-US"/>
        </a:p>
      </dgm:t>
    </dgm:pt>
    <dgm:pt modelId="{239A6402-F34C-40AE-B7F5-F66BD6B8260C}" type="sibTrans" cxnId="{A6FB5A9E-C435-44BC-815F-769C6D78C610}">
      <dgm:prSet/>
      <dgm:spPr/>
      <dgm:t>
        <a:bodyPr/>
        <a:lstStyle/>
        <a:p>
          <a:endParaRPr lang="en-US"/>
        </a:p>
      </dgm:t>
    </dgm:pt>
    <dgm:pt modelId="{7FE3A831-E9EF-45F7-BC05-D08E45DCC4F5}" type="pres">
      <dgm:prSet presAssocID="{16FC1078-D045-4437-AA7D-C10BC80804EA}" presName="root" presStyleCnt="0">
        <dgm:presLayoutVars>
          <dgm:dir/>
          <dgm:resizeHandles val="exact"/>
        </dgm:presLayoutVars>
      </dgm:prSet>
      <dgm:spPr/>
    </dgm:pt>
    <dgm:pt modelId="{F014483B-5154-4155-8F9A-05B5A1590020}" type="pres">
      <dgm:prSet presAssocID="{76007F63-1534-46DA-A79A-08094039DB1E}" presName="compNode" presStyleCnt="0"/>
      <dgm:spPr/>
    </dgm:pt>
    <dgm:pt modelId="{8195F842-84F5-41D1-871D-6BC7DFE4CF01}" type="pres">
      <dgm:prSet presAssocID="{76007F63-1534-46DA-A79A-08094039DB1E}" presName="bgRect" presStyleLbl="bgShp" presStyleIdx="0" presStyleCnt="2"/>
      <dgm:spPr/>
    </dgm:pt>
    <dgm:pt modelId="{06AD59EC-8868-4F3E-92D8-710EB47A2D63}" type="pres">
      <dgm:prSet presAssocID="{76007F63-1534-46DA-A79A-08094039DB1E}"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Robot"/>
        </a:ext>
      </dgm:extLst>
    </dgm:pt>
    <dgm:pt modelId="{CF07E77A-8610-4A89-86CD-2F145BE3A7E4}" type="pres">
      <dgm:prSet presAssocID="{76007F63-1534-46DA-A79A-08094039DB1E}" presName="spaceRect" presStyleCnt="0"/>
      <dgm:spPr/>
    </dgm:pt>
    <dgm:pt modelId="{CE8AA17F-2D21-4325-81C9-E9D10F31D3C5}" type="pres">
      <dgm:prSet presAssocID="{76007F63-1534-46DA-A79A-08094039DB1E}" presName="parTx" presStyleLbl="revTx" presStyleIdx="0" presStyleCnt="2">
        <dgm:presLayoutVars>
          <dgm:chMax val="0"/>
          <dgm:chPref val="0"/>
        </dgm:presLayoutVars>
      </dgm:prSet>
      <dgm:spPr/>
    </dgm:pt>
    <dgm:pt modelId="{E8F5D310-F911-4D55-8D48-AF55EB2D787F}" type="pres">
      <dgm:prSet presAssocID="{16E78B00-1D6F-4485-A59F-BBC5CB83E219}" presName="sibTrans" presStyleCnt="0"/>
      <dgm:spPr/>
    </dgm:pt>
    <dgm:pt modelId="{926CA79B-A69A-41E4-ACB4-E0C889202CDC}" type="pres">
      <dgm:prSet presAssocID="{39661BCA-A62E-4629-9B5A-1B1AD5047592}" presName="compNode" presStyleCnt="0"/>
      <dgm:spPr/>
    </dgm:pt>
    <dgm:pt modelId="{391E5C4B-A254-44C4-BC98-D2C70548A6D7}" type="pres">
      <dgm:prSet presAssocID="{39661BCA-A62E-4629-9B5A-1B1AD5047592}" presName="bgRect" presStyleLbl="bgShp" presStyleIdx="1" presStyleCnt="2"/>
      <dgm:spPr/>
    </dgm:pt>
    <dgm:pt modelId="{CC47587B-7246-43D3-808A-22D99B0148CD}" type="pres">
      <dgm:prSet presAssocID="{39661BCA-A62E-4629-9B5A-1B1AD5047592}"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at"/>
        </a:ext>
      </dgm:extLst>
    </dgm:pt>
    <dgm:pt modelId="{DA7F15F1-77C5-48B6-ADA2-69D688543E4C}" type="pres">
      <dgm:prSet presAssocID="{39661BCA-A62E-4629-9B5A-1B1AD5047592}" presName="spaceRect" presStyleCnt="0"/>
      <dgm:spPr/>
    </dgm:pt>
    <dgm:pt modelId="{42390E3F-D8D6-4266-A872-EB7430C9BACB}" type="pres">
      <dgm:prSet presAssocID="{39661BCA-A62E-4629-9B5A-1B1AD5047592}" presName="parTx" presStyleLbl="revTx" presStyleIdx="1" presStyleCnt="2">
        <dgm:presLayoutVars>
          <dgm:chMax val="0"/>
          <dgm:chPref val="0"/>
        </dgm:presLayoutVars>
      </dgm:prSet>
      <dgm:spPr/>
    </dgm:pt>
  </dgm:ptLst>
  <dgm:cxnLst>
    <dgm:cxn modelId="{1A1EDB72-07CA-4562-A230-969F85C1362E}" type="presOf" srcId="{39661BCA-A62E-4629-9B5A-1B1AD5047592}" destId="{42390E3F-D8D6-4266-A872-EB7430C9BACB}" srcOrd="0" destOrd="0" presId="urn:microsoft.com/office/officeart/2018/2/layout/IconVerticalSolidList"/>
    <dgm:cxn modelId="{6093C68F-F95C-4981-98E5-10DF77284DB8}" type="presOf" srcId="{16FC1078-D045-4437-AA7D-C10BC80804EA}" destId="{7FE3A831-E9EF-45F7-BC05-D08E45DCC4F5}" srcOrd="0" destOrd="0" presId="urn:microsoft.com/office/officeart/2018/2/layout/IconVerticalSolidList"/>
    <dgm:cxn modelId="{A6FB5A9E-C435-44BC-815F-769C6D78C610}" srcId="{16FC1078-D045-4437-AA7D-C10BC80804EA}" destId="{39661BCA-A62E-4629-9B5A-1B1AD5047592}" srcOrd="1" destOrd="0" parTransId="{5E4FD9E4-3F3E-45FD-941D-7B1EE991F424}" sibTransId="{239A6402-F34C-40AE-B7F5-F66BD6B8260C}"/>
    <dgm:cxn modelId="{32B794D4-BA07-4FAF-9E9A-7AB75C8750A9}" type="presOf" srcId="{76007F63-1534-46DA-A79A-08094039DB1E}" destId="{CE8AA17F-2D21-4325-81C9-E9D10F31D3C5}" srcOrd="0" destOrd="0" presId="urn:microsoft.com/office/officeart/2018/2/layout/IconVerticalSolidList"/>
    <dgm:cxn modelId="{772BA6E1-8C0F-48BF-8677-9FE82D9FC53E}" srcId="{16FC1078-D045-4437-AA7D-C10BC80804EA}" destId="{76007F63-1534-46DA-A79A-08094039DB1E}" srcOrd="0" destOrd="0" parTransId="{88B83133-8948-40EF-8CB1-83E1126A0475}" sibTransId="{16E78B00-1D6F-4485-A59F-BBC5CB83E219}"/>
    <dgm:cxn modelId="{90C7A3F6-AF83-4960-9965-822734F57885}" type="presParOf" srcId="{7FE3A831-E9EF-45F7-BC05-D08E45DCC4F5}" destId="{F014483B-5154-4155-8F9A-05B5A1590020}" srcOrd="0" destOrd="0" presId="urn:microsoft.com/office/officeart/2018/2/layout/IconVerticalSolidList"/>
    <dgm:cxn modelId="{C8242558-C2B4-45ED-84B2-5EDA8BFC1CC6}" type="presParOf" srcId="{F014483B-5154-4155-8F9A-05B5A1590020}" destId="{8195F842-84F5-41D1-871D-6BC7DFE4CF01}" srcOrd="0" destOrd="0" presId="urn:microsoft.com/office/officeart/2018/2/layout/IconVerticalSolidList"/>
    <dgm:cxn modelId="{1EC09E93-EE19-40FA-BDBA-6B786D4D8384}" type="presParOf" srcId="{F014483B-5154-4155-8F9A-05B5A1590020}" destId="{06AD59EC-8868-4F3E-92D8-710EB47A2D63}" srcOrd="1" destOrd="0" presId="urn:microsoft.com/office/officeart/2018/2/layout/IconVerticalSolidList"/>
    <dgm:cxn modelId="{8B5EF7B4-7DCA-4CB0-A262-B5EBDB6FBC26}" type="presParOf" srcId="{F014483B-5154-4155-8F9A-05B5A1590020}" destId="{CF07E77A-8610-4A89-86CD-2F145BE3A7E4}" srcOrd="2" destOrd="0" presId="urn:microsoft.com/office/officeart/2018/2/layout/IconVerticalSolidList"/>
    <dgm:cxn modelId="{29D3B5CF-D0AF-46F1-A11D-C4EC014FCF72}" type="presParOf" srcId="{F014483B-5154-4155-8F9A-05B5A1590020}" destId="{CE8AA17F-2D21-4325-81C9-E9D10F31D3C5}" srcOrd="3" destOrd="0" presId="urn:microsoft.com/office/officeart/2018/2/layout/IconVerticalSolidList"/>
    <dgm:cxn modelId="{1E822F4C-DDDA-415D-AE5F-E368259E5AA2}" type="presParOf" srcId="{7FE3A831-E9EF-45F7-BC05-D08E45DCC4F5}" destId="{E8F5D310-F911-4D55-8D48-AF55EB2D787F}" srcOrd="1" destOrd="0" presId="urn:microsoft.com/office/officeart/2018/2/layout/IconVerticalSolidList"/>
    <dgm:cxn modelId="{4ADA64B7-1A9E-4C0F-8B44-4C85B1774CA0}" type="presParOf" srcId="{7FE3A831-E9EF-45F7-BC05-D08E45DCC4F5}" destId="{926CA79B-A69A-41E4-ACB4-E0C889202CDC}" srcOrd="2" destOrd="0" presId="urn:microsoft.com/office/officeart/2018/2/layout/IconVerticalSolidList"/>
    <dgm:cxn modelId="{2625FD7C-27AD-4F93-A66A-F5D18069AB56}" type="presParOf" srcId="{926CA79B-A69A-41E4-ACB4-E0C889202CDC}" destId="{391E5C4B-A254-44C4-BC98-D2C70548A6D7}" srcOrd="0" destOrd="0" presId="urn:microsoft.com/office/officeart/2018/2/layout/IconVerticalSolidList"/>
    <dgm:cxn modelId="{B3F40882-F487-4202-87E1-7515A79F7E6F}" type="presParOf" srcId="{926CA79B-A69A-41E4-ACB4-E0C889202CDC}" destId="{CC47587B-7246-43D3-808A-22D99B0148CD}" srcOrd="1" destOrd="0" presId="urn:microsoft.com/office/officeart/2018/2/layout/IconVerticalSolidList"/>
    <dgm:cxn modelId="{5D2826A3-D54D-460D-9DD7-AF152F21E838}" type="presParOf" srcId="{926CA79B-A69A-41E4-ACB4-E0C889202CDC}" destId="{DA7F15F1-77C5-48B6-ADA2-69D688543E4C}" srcOrd="2" destOrd="0" presId="urn:microsoft.com/office/officeart/2018/2/layout/IconVerticalSolidList"/>
    <dgm:cxn modelId="{AFC6E064-7901-4D90-956A-2EF231AAE1A8}" type="presParOf" srcId="{926CA79B-A69A-41E4-ACB4-E0C889202CDC}" destId="{42390E3F-D8D6-4266-A872-EB7430C9BACB}"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C92DAA7-91A0-4241-A472-43CC07A47BAB}" type="doc">
      <dgm:prSet loTypeId="urn:microsoft.com/office/officeart/2005/8/layout/hierarchy1" loCatId="hierarchy" qsTypeId="urn:microsoft.com/office/officeart/2005/8/quickstyle/simple4" qsCatId="simple" csTypeId="urn:microsoft.com/office/officeart/2005/8/colors/accent3_2" csCatId="accent3" phldr="1"/>
      <dgm:spPr/>
      <dgm:t>
        <a:bodyPr/>
        <a:lstStyle/>
        <a:p>
          <a:endParaRPr lang="en-US"/>
        </a:p>
      </dgm:t>
    </dgm:pt>
    <dgm:pt modelId="{9ECBF3D3-D88E-4A85-9C93-957848E13A83}">
      <dgm:prSet/>
      <dgm:spPr/>
      <dgm:t>
        <a:bodyPr/>
        <a:lstStyle/>
        <a:p>
          <a:r>
            <a:rPr lang="en-ID" baseline="0" dirty="0"/>
            <a:t>Based on 119,831 reviews of </a:t>
          </a:r>
          <a:r>
            <a:rPr lang="en-ID" baseline="0" dirty="0" err="1"/>
            <a:t>Replika</a:t>
          </a:r>
          <a:r>
            <a:rPr lang="en-ID" baseline="0" dirty="0"/>
            <a:t> AI chatbot that </a:t>
          </a:r>
          <a:r>
            <a:rPr lang="en-ID" b="0" baseline="0" dirty="0"/>
            <a:t>previous researchers </a:t>
          </a:r>
          <a:r>
            <a:rPr lang="en-ID" baseline="0" dirty="0"/>
            <a:t>had collected from the Google Play Store and then subjected to sentiment analysis and topic </a:t>
          </a:r>
          <a:r>
            <a:rPr lang="en-ID" baseline="0" dirty="0" err="1"/>
            <a:t>modeling</a:t>
          </a:r>
          <a:r>
            <a:rPr lang="en-ID" baseline="0" dirty="0"/>
            <a:t>, the </a:t>
          </a:r>
          <a:r>
            <a:rPr lang="en-ID" b="1" baseline="0" dirty="0"/>
            <a:t>previous study's</a:t>
          </a:r>
          <a:r>
            <a:rPr lang="en-ID" baseline="0" dirty="0"/>
            <a:t> objective was to discover the topics and emotions that users experienced when communicating with </a:t>
          </a:r>
          <a:r>
            <a:rPr lang="en-ID" baseline="0" dirty="0" err="1"/>
            <a:t>Replika</a:t>
          </a:r>
          <a:r>
            <a:rPr lang="en-ID" baseline="0" dirty="0"/>
            <a:t> AI, a digital companion.</a:t>
          </a:r>
          <a:endParaRPr lang="en-US" dirty="0"/>
        </a:p>
      </dgm:t>
    </dgm:pt>
    <dgm:pt modelId="{3A96AE2F-C444-4638-8F2B-C9E3A1C19029}" type="parTrans" cxnId="{D57CF936-9EEB-4F1D-A5E8-BD7E05B5A0E6}">
      <dgm:prSet/>
      <dgm:spPr/>
      <dgm:t>
        <a:bodyPr/>
        <a:lstStyle/>
        <a:p>
          <a:endParaRPr lang="en-US"/>
        </a:p>
      </dgm:t>
    </dgm:pt>
    <dgm:pt modelId="{FC33FFD8-9FC7-44A3-9593-A1A119CC89A1}" type="sibTrans" cxnId="{D57CF936-9EEB-4F1D-A5E8-BD7E05B5A0E6}">
      <dgm:prSet/>
      <dgm:spPr/>
      <dgm:t>
        <a:bodyPr/>
        <a:lstStyle/>
        <a:p>
          <a:endParaRPr lang="en-US"/>
        </a:p>
      </dgm:t>
    </dgm:pt>
    <dgm:pt modelId="{F086BDEC-963A-494C-BD73-82B4877E187D}">
      <dgm:prSet/>
      <dgm:spPr/>
      <dgm:t>
        <a:bodyPr/>
        <a:lstStyle/>
        <a:p>
          <a:r>
            <a:rPr lang="en-US" baseline="0" dirty="0"/>
            <a:t>The results of the sentiment analysis show that most users really like the </a:t>
          </a:r>
          <a:r>
            <a:rPr lang="en-US" baseline="0" dirty="0" err="1"/>
            <a:t>Replika</a:t>
          </a:r>
          <a:r>
            <a:rPr lang="en-US" baseline="0" dirty="0"/>
            <a:t> AI application, and </a:t>
          </a:r>
          <a:r>
            <a:rPr lang="en-US" b="1" baseline="0" dirty="0"/>
            <a:t>most users feel joy, happiness</a:t>
          </a:r>
          <a:r>
            <a:rPr lang="en-US" baseline="0" dirty="0"/>
            <a:t>, and a sense of well-being.</a:t>
          </a:r>
          <a:br>
            <a:rPr lang="en-US" baseline="0" dirty="0"/>
          </a:br>
          <a:r>
            <a:rPr lang="en-US" baseline="0" dirty="0"/>
            <a:t>But this </a:t>
          </a:r>
          <a:r>
            <a:rPr lang="en-US" b="1" baseline="0" dirty="0"/>
            <a:t>previous study didn’t differentiate locations.</a:t>
          </a:r>
          <a:endParaRPr lang="en-US" b="1" dirty="0"/>
        </a:p>
      </dgm:t>
    </dgm:pt>
    <dgm:pt modelId="{E5CC9D79-7967-4EC6-B0A3-3EF927F27A7B}" type="parTrans" cxnId="{BA51C219-2F25-41FE-AE1E-D13AAA138CC3}">
      <dgm:prSet/>
      <dgm:spPr/>
      <dgm:t>
        <a:bodyPr/>
        <a:lstStyle/>
        <a:p>
          <a:endParaRPr lang="en-US"/>
        </a:p>
      </dgm:t>
    </dgm:pt>
    <dgm:pt modelId="{0346631F-698A-4CC6-A16D-A4F3EC75AA92}" type="sibTrans" cxnId="{BA51C219-2F25-41FE-AE1E-D13AAA138CC3}">
      <dgm:prSet/>
      <dgm:spPr/>
      <dgm:t>
        <a:bodyPr/>
        <a:lstStyle/>
        <a:p>
          <a:endParaRPr lang="en-US"/>
        </a:p>
      </dgm:t>
    </dgm:pt>
    <dgm:pt modelId="{9BB1501D-16BB-4BA7-9A04-FBE903771098}" type="pres">
      <dgm:prSet presAssocID="{AC92DAA7-91A0-4241-A472-43CC07A47BAB}" presName="hierChild1" presStyleCnt="0">
        <dgm:presLayoutVars>
          <dgm:chPref val="1"/>
          <dgm:dir/>
          <dgm:animOne val="branch"/>
          <dgm:animLvl val="lvl"/>
          <dgm:resizeHandles/>
        </dgm:presLayoutVars>
      </dgm:prSet>
      <dgm:spPr/>
    </dgm:pt>
    <dgm:pt modelId="{EDAF80F5-1ADB-4BCC-A758-B42E44ECBB6A}" type="pres">
      <dgm:prSet presAssocID="{9ECBF3D3-D88E-4A85-9C93-957848E13A83}" presName="hierRoot1" presStyleCnt="0"/>
      <dgm:spPr/>
    </dgm:pt>
    <dgm:pt modelId="{2B863B02-507B-4AF1-9FCA-EF7C34378978}" type="pres">
      <dgm:prSet presAssocID="{9ECBF3D3-D88E-4A85-9C93-957848E13A83}" presName="composite" presStyleCnt="0"/>
      <dgm:spPr/>
    </dgm:pt>
    <dgm:pt modelId="{B1E4FC21-1886-4F22-BCE4-D18BE431CDF8}" type="pres">
      <dgm:prSet presAssocID="{9ECBF3D3-D88E-4A85-9C93-957848E13A83}" presName="background" presStyleLbl="node0" presStyleIdx="0" presStyleCnt="2"/>
      <dgm:spPr/>
    </dgm:pt>
    <dgm:pt modelId="{1EF2ADD4-C0FA-42D4-9777-C7E408B332E9}" type="pres">
      <dgm:prSet presAssocID="{9ECBF3D3-D88E-4A85-9C93-957848E13A83}" presName="text" presStyleLbl="fgAcc0" presStyleIdx="0" presStyleCnt="2">
        <dgm:presLayoutVars>
          <dgm:chPref val="3"/>
        </dgm:presLayoutVars>
      </dgm:prSet>
      <dgm:spPr/>
    </dgm:pt>
    <dgm:pt modelId="{11D789D6-26AF-4377-962D-B69457C98C25}" type="pres">
      <dgm:prSet presAssocID="{9ECBF3D3-D88E-4A85-9C93-957848E13A83}" presName="hierChild2" presStyleCnt="0"/>
      <dgm:spPr/>
    </dgm:pt>
    <dgm:pt modelId="{F2883082-734E-403F-BE22-C9B8DED6781C}" type="pres">
      <dgm:prSet presAssocID="{F086BDEC-963A-494C-BD73-82B4877E187D}" presName="hierRoot1" presStyleCnt="0"/>
      <dgm:spPr/>
    </dgm:pt>
    <dgm:pt modelId="{D892B0E9-F99D-4AC4-9A94-C00C48CF3E78}" type="pres">
      <dgm:prSet presAssocID="{F086BDEC-963A-494C-BD73-82B4877E187D}" presName="composite" presStyleCnt="0"/>
      <dgm:spPr/>
    </dgm:pt>
    <dgm:pt modelId="{96186F7B-3508-4402-B3FB-D4D422EAC662}" type="pres">
      <dgm:prSet presAssocID="{F086BDEC-963A-494C-BD73-82B4877E187D}" presName="background" presStyleLbl="node0" presStyleIdx="1" presStyleCnt="2"/>
      <dgm:spPr/>
    </dgm:pt>
    <dgm:pt modelId="{473581E1-1DCA-48C5-B75A-E1B3F26A213B}" type="pres">
      <dgm:prSet presAssocID="{F086BDEC-963A-494C-BD73-82B4877E187D}" presName="text" presStyleLbl="fgAcc0" presStyleIdx="1" presStyleCnt="2">
        <dgm:presLayoutVars>
          <dgm:chPref val="3"/>
        </dgm:presLayoutVars>
      </dgm:prSet>
      <dgm:spPr/>
    </dgm:pt>
    <dgm:pt modelId="{55C48919-3149-4F73-9D87-9D537CFFA646}" type="pres">
      <dgm:prSet presAssocID="{F086BDEC-963A-494C-BD73-82B4877E187D}" presName="hierChild2" presStyleCnt="0"/>
      <dgm:spPr/>
    </dgm:pt>
  </dgm:ptLst>
  <dgm:cxnLst>
    <dgm:cxn modelId="{BA51C219-2F25-41FE-AE1E-D13AAA138CC3}" srcId="{AC92DAA7-91A0-4241-A472-43CC07A47BAB}" destId="{F086BDEC-963A-494C-BD73-82B4877E187D}" srcOrd="1" destOrd="0" parTransId="{E5CC9D79-7967-4EC6-B0A3-3EF927F27A7B}" sibTransId="{0346631F-698A-4CC6-A16D-A4F3EC75AA92}"/>
    <dgm:cxn modelId="{39F6451D-6857-4A54-BABC-E69FB07F5AF1}" type="presOf" srcId="{9ECBF3D3-D88E-4A85-9C93-957848E13A83}" destId="{1EF2ADD4-C0FA-42D4-9777-C7E408B332E9}" srcOrd="0" destOrd="0" presId="urn:microsoft.com/office/officeart/2005/8/layout/hierarchy1"/>
    <dgm:cxn modelId="{D57CF936-9EEB-4F1D-A5E8-BD7E05B5A0E6}" srcId="{AC92DAA7-91A0-4241-A472-43CC07A47BAB}" destId="{9ECBF3D3-D88E-4A85-9C93-957848E13A83}" srcOrd="0" destOrd="0" parTransId="{3A96AE2F-C444-4638-8F2B-C9E3A1C19029}" sibTransId="{FC33FFD8-9FC7-44A3-9593-A1A119CC89A1}"/>
    <dgm:cxn modelId="{DE730A6B-E118-4FB1-A5A5-CF3A70DDBA67}" type="presOf" srcId="{F086BDEC-963A-494C-BD73-82B4877E187D}" destId="{473581E1-1DCA-48C5-B75A-E1B3F26A213B}" srcOrd="0" destOrd="0" presId="urn:microsoft.com/office/officeart/2005/8/layout/hierarchy1"/>
    <dgm:cxn modelId="{A760D7C4-BAF7-4C58-A355-0EC42CC58638}" type="presOf" srcId="{AC92DAA7-91A0-4241-A472-43CC07A47BAB}" destId="{9BB1501D-16BB-4BA7-9A04-FBE903771098}" srcOrd="0" destOrd="0" presId="urn:microsoft.com/office/officeart/2005/8/layout/hierarchy1"/>
    <dgm:cxn modelId="{A090E189-FB66-447A-8B56-2BDC892376B3}" type="presParOf" srcId="{9BB1501D-16BB-4BA7-9A04-FBE903771098}" destId="{EDAF80F5-1ADB-4BCC-A758-B42E44ECBB6A}" srcOrd="0" destOrd="0" presId="urn:microsoft.com/office/officeart/2005/8/layout/hierarchy1"/>
    <dgm:cxn modelId="{55FAC003-A8CD-454D-885B-0B74D08CBE6E}" type="presParOf" srcId="{EDAF80F5-1ADB-4BCC-A758-B42E44ECBB6A}" destId="{2B863B02-507B-4AF1-9FCA-EF7C34378978}" srcOrd="0" destOrd="0" presId="urn:microsoft.com/office/officeart/2005/8/layout/hierarchy1"/>
    <dgm:cxn modelId="{AD1CB9AD-FE74-420B-AD48-32432E7702C0}" type="presParOf" srcId="{2B863B02-507B-4AF1-9FCA-EF7C34378978}" destId="{B1E4FC21-1886-4F22-BCE4-D18BE431CDF8}" srcOrd="0" destOrd="0" presId="urn:microsoft.com/office/officeart/2005/8/layout/hierarchy1"/>
    <dgm:cxn modelId="{CF89E8E1-B74E-4AB0-8438-7FDD89334640}" type="presParOf" srcId="{2B863B02-507B-4AF1-9FCA-EF7C34378978}" destId="{1EF2ADD4-C0FA-42D4-9777-C7E408B332E9}" srcOrd="1" destOrd="0" presId="urn:microsoft.com/office/officeart/2005/8/layout/hierarchy1"/>
    <dgm:cxn modelId="{104A9521-3799-40B6-8FD3-4F8054929E08}" type="presParOf" srcId="{EDAF80F5-1ADB-4BCC-A758-B42E44ECBB6A}" destId="{11D789D6-26AF-4377-962D-B69457C98C25}" srcOrd="1" destOrd="0" presId="urn:microsoft.com/office/officeart/2005/8/layout/hierarchy1"/>
    <dgm:cxn modelId="{E9067E5A-E7B0-4E11-85D2-73D84E0F00C3}" type="presParOf" srcId="{9BB1501D-16BB-4BA7-9A04-FBE903771098}" destId="{F2883082-734E-403F-BE22-C9B8DED6781C}" srcOrd="1" destOrd="0" presId="urn:microsoft.com/office/officeart/2005/8/layout/hierarchy1"/>
    <dgm:cxn modelId="{5EBEF0ED-A434-485D-9C9D-422EC6E640AD}" type="presParOf" srcId="{F2883082-734E-403F-BE22-C9B8DED6781C}" destId="{D892B0E9-F99D-4AC4-9A94-C00C48CF3E78}" srcOrd="0" destOrd="0" presId="urn:microsoft.com/office/officeart/2005/8/layout/hierarchy1"/>
    <dgm:cxn modelId="{F1E07B77-DD25-4718-A290-1C3B2C6097BB}" type="presParOf" srcId="{D892B0E9-F99D-4AC4-9A94-C00C48CF3E78}" destId="{96186F7B-3508-4402-B3FB-D4D422EAC662}" srcOrd="0" destOrd="0" presId="urn:microsoft.com/office/officeart/2005/8/layout/hierarchy1"/>
    <dgm:cxn modelId="{93E27A28-1E8F-4515-86F4-882BDE60B08F}" type="presParOf" srcId="{D892B0E9-F99D-4AC4-9A94-C00C48CF3E78}" destId="{473581E1-1DCA-48C5-B75A-E1B3F26A213B}" srcOrd="1" destOrd="0" presId="urn:microsoft.com/office/officeart/2005/8/layout/hierarchy1"/>
    <dgm:cxn modelId="{6B389C0A-E2E7-4388-AA37-444ED49735C5}" type="presParOf" srcId="{F2883082-734E-403F-BE22-C9B8DED6781C}" destId="{55C48919-3149-4F73-9D87-9D537CFFA646}"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6FC1078-D045-4437-AA7D-C10BC80804EA}"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76007F63-1534-46DA-A79A-08094039DB1E}">
      <dgm:prSet/>
      <dgm:spPr/>
      <dgm:t>
        <a:bodyPr/>
        <a:lstStyle/>
        <a:p>
          <a:r>
            <a:rPr lang="en-US" baseline="0" dirty="0"/>
            <a:t>1.  Will the majority sentiments about digital and robot pet companions be positive, like joy and love, or will be negative, like anger and fear?</a:t>
          </a:r>
        </a:p>
        <a:p>
          <a:r>
            <a:rPr lang="en-ID" dirty="0"/>
            <a:t>The predominant sentiment about digital and robot pet companions is "joy“, as a positive sentiment.</a:t>
          </a:r>
          <a:endParaRPr lang="en-US" dirty="0">
            <a:solidFill>
              <a:srgbClr val="00B050"/>
            </a:solidFill>
          </a:endParaRPr>
        </a:p>
      </dgm:t>
    </dgm:pt>
    <dgm:pt modelId="{88B83133-8948-40EF-8CB1-83E1126A0475}" type="parTrans" cxnId="{772BA6E1-8C0F-48BF-8677-9FE82D9FC53E}">
      <dgm:prSet/>
      <dgm:spPr/>
      <dgm:t>
        <a:bodyPr/>
        <a:lstStyle/>
        <a:p>
          <a:endParaRPr lang="en-US"/>
        </a:p>
      </dgm:t>
    </dgm:pt>
    <dgm:pt modelId="{16E78B00-1D6F-4485-A59F-BBC5CB83E219}" type="sibTrans" cxnId="{772BA6E1-8C0F-48BF-8677-9FE82D9FC53E}">
      <dgm:prSet/>
      <dgm:spPr/>
      <dgm:t>
        <a:bodyPr/>
        <a:lstStyle/>
        <a:p>
          <a:endParaRPr lang="en-US"/>
        </a:p>
      </dgm:t>
    </dgm:pt>
    <dgm:pt modelId="{39661BCA-A62E-4629-9B5A-1B1AD5047592}">
      <dgm:prSet/>
      <dgm:spPr/>
      <dgm:t>
        <a:bodyPr/>
        <a:lstStyle/>
        <a:p>
          <a:r>
            <a:rPr lang="en-US" baseline="0" dirty="0"/>
            <a:t>2. Does location or region influence people's sentiments towards digital and robot pet companions?</a:t>
          </a:r>
          <a:br>
            <a:rPr lang="en-US" baseline="0" dirty="0"/>
          </a:br>
          <a:r>
            <a:rPr lang="en-US" baseline="0" dirty="0">
              <a:solidFill>
                <a:srgbClr val="C00000"/>
              </a:solidFill>
            </a:rPr>
            <a:t>NO. </a:t>
          </a:r>
          <a:r>
            <a:rPr lang="en-ID" dirty="0"/>
            <a:t>People's sentiments towards digital and robot pet companions are not influenced by their location or region.</a:t>
          </a:r>
          <a:endParaRPr lang="en-US" dirty="0">
            <a:solidFill>
              <a:srgbClr val="C00000"/>
            </a:solidFill>
          </a:endParaRPr>
        </a:p>
      </dgm:t>
    </dgm:pt>
    <dgm:pt modelId="{5E4FD9E4-3F3E-45FD-941D-7B1EE991F424}" type="parTrans" cxnId="{A6FB5A9E-C435-44BC-815F-769C6D78C610}">
      <dgm:prSet/>
      <dgm:spPr/>
      <dgm:t>
        <a:bodyPr/>
        <a:lstStyle/>
        <a:p>
          <a:endParaRPr lang="en-US"/>
        </a:p>
      </dgm:t>
    </dgm:pt>
    <dgm:pt modelId="{239A6402-F34C-40AE-B7F5-F66BD6B8260C}" type="sibTrans" cxnId="{A6FB5A9E-C435-44BC-815F-769C6D78C610}">
      <dgm:prSet/>
      <dgm:spPr/>
      <dgm:t>
        <a:bodyPr/>
        <a:lstStyle/>
        <a:p>
          <a:endParaRPr lang="en-US"/>
        </a:p>
      </dgm:t>
    </dgm:pt>
    <dgm:pt modelId="{7FE3A831-E9EF-45F7-BC05-D08E45DCC4F5}" type="pres">
      <dgm:prSet presAssocID="{16FC1078-D045-4437-AA7D-C10BC80804EA}" presName="root" presStyleCnt="0">
        <dgm:presLayoutVars>
          <dgm:dir/>
          <dgm:resizeHandles val="exact"/>
        </dgm:presLayoutVars>
      </dgm:prSet>
      <dgm:spPr/>
    </dgm:pt>
    <dgm:pt modelId="{F014483B-5154-4155-8F9A-05B5A1590020}" type="pres">
      <dgm:prSet presAssocID="{76007F63-1534-46DA-A79A-08094039DB1E}" presName="compNode" presStyleCnt="0"/>
      <dgm:spPr/>
    </dgm:pt>
    <dgm:pt modelId="{8195F842-84F5-41D1-871D-6BC7DFE4CF01}" type="pres">
      <dgm:prSet presAssocID="{76007F63-1534-46DA-A79A-08094039DB1E}" presName="bgRect" presStyleLbl="bgShp" presStyleIdx="0" presStyleCnt="2"/>
      <dgm:spPr/>
    </dgm:pt>
    <dgm:pt modelId="{06AD59EC-8868-4F3E-92D8-710EB47A2D63}" type="pres">
      <dgm:prSet presAssocID="{76007F63-1534-46DA-A79A-08094039DB1E}"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Robot"/>
        </a:ext>
      </dgm:extLst>
    </dgm:pt>
    <dgm:pt modelId="{CF07E77A-8610-4A89-86CD-2F145BE3A7E4}" type="pres">
      <dgm:prSet presAssocID="{76007F63-1534-46DA-A79A-08094039DB1E}" presName="spaceRect" presStyleCnt="0"/>
      <dgm:spPr/>
    </dgm:pt>
    <dgm:pt modelId="{CE8AA17F-2D21-4325-81C9-E9D10F31D3C5}" type="pres">
      <dgm:prSet presAssocID="{76007F63-1534-46DA-A79A-08094039DB1E}" presName="parTx" presStyleLbl="revTx" presStyleIdx="0" presStyleCnt="2">
        <dgm:presLayoutVars>
          <dgm:chMax val="0"/>
          <dgm:chPref val="0"/>
        </dgm:presLayoutVars>
      </dgm:prSet>
      <dgm:spPr/>
    </dgm:pt>
    <dgm:pt modelId="{E8F5D310-F911-4D55-8D48-AF55EB2D787F}" type="pres">
      <dgm:prSet presAssocID="{16E78B00-1D6F-4485-A59F-BBC5CB83E219}" presName="sibTrans" presStyleCnt="0"/>
      <dgm:spPr/>
    </dgm:pt>
    <dgm:pt modelId="{926CA79B-A69A-41E4-ACB4-E0C889202CDC}" type="pres">
      <dgm:prSet presAssocID="{39661BCA-A62E-4629-9B5A-1B1AD5047592}" presName="compNode" presStyleCnt="0"/>
      <dgm:spPr/>
    </dgm:pt>
    <dgm:pt modelId="{391E5C4B-A254-44C4-BC98-D2C70548A6D7}" type="pres">
      <dgm:prSet presAssocID="{39661BCA-A62E-4629-9B5A-1B1AD5047592}" presName="bgRect" presStyleLbl="bgShp" presStyleIdx="1" presStyleCnt="2"/>
      <dgm:spPr/>
    </dgm:pt>
    <dgm:pt modelId="{CC47587B-7246-43D3-808A-22D99B0148CD}" type="pres">
      <dgm:prSet presAssocID="{39661BCA-A62E-4629-9B5A-1B1AD5047592}"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at"/>
        </a:ext>
      </dgm:extLst>
    </dgm:pt>
    <dgm:pt modelId="{DA7F15F1-77C5-48B6-ADA2-69D688543E4C}" type="pres">
      <dgm:prSet presAssocID="{39661BCA-A62E-4629-9B5A-1B1AD5047592}" presName="spaceRect" presStyleCnt="0"/>
      <dgm:spPr/>
    </dgm:pt>
    <dgm:pt modelId="{42390E3F-D8D6-4266-A872-EB7430C9BACB}" type="pres">
      <dgm:prSet presAssocID="{39661BCA-A62E-4629-9B5A-1B1AD5047592}" presName="parTx" presStyleLbl="revTx" presStyleIdx="1" presStyleCnt="2">
        <dgm:presLayoutVars>
          <dgm:chMax val="0"/>
          <dgm:chPref val="0"/>
        </dgm:presLayoutVars>
      </dgm:prSet>
      <dgm:spPr/>
    </dgm:pt>
  </dgm:ptLst>
  <dgm:cxnLst>
    <dgm:cxn modelId="{1A1EDB72-07CA-4562-A230-969F85C1362E}" type="presOf" srcId="{39661BCA-A62E-4629-9B5A-1B1AD5047592}" destId="{42390E3F-D8D6-4266-A872-EB7430C9BACB}" srcOrd="0" destOrd="0" presId="urn:microsoft.com/office/officeart/2018/2/layout/IconVerticalSolidList"/>
    <dgm:cxn modelId="{6093C68F-F95C-4981-98E5-10DF77284DB8}" type="presOf" srcId="{16FC1078-D045-4437-AA7D-C10BC80804EA}" destId="{7FE3A831-E9EF-45F7-BC05-D08E45DCC4F5}" srcOrd="0" destOrd="0" presId="urn:microsoft.com/office/officeart/2018/2/layout/IconVerticalSolidList"/>
    <dgm:cxn modelId="{A6FB5A9E-C435-44BC-815F-769C6D78C610}" srcId="{16FC1078-D045-4437-AA7D-C10BC80804EA}" destId="{39661BCA-A62E-4629-9B5A-1B1AD5047592}" srcOrd="1" destOrd="0" parTransId="{5E4FD9E4-3F3E-45FD-941D-7B1EE991F424}" sibTransId="{239A6402-F34C-40AE-B7F5-F66BD6B8260C}"/>
    <dgm:cxn modelId="{32B794D4-BA07-4FAF-9E9A-7AB75C8750A9}" type="presOf" srcId="{76007F63-1534-46DA-A79A-08094039DB1E}" destId="{CE8AA17F-2D21-4325-81C9-E9D10F31D3C5}" srcOrd="0" destOrd="0" presId="urn:microsoft.com/office/officeart/2018/2/layout/IconVerticalSolidList"/>
    <dgm:cxn modelId="{772BA6E1-8C0F-48BF-8677-9FE82D9FC53E}" srcId="{16FC1078-D045-4437-AA7D-C10BC80804EA}" destId="{76007F63-1534-46DA-A79A-08094039DB1E}" srcOrd="0" destOrd="0" parTransId="{88B83133-8948-40EF-8CB1-83E1126A0475}" sibTransId="{16E78B00-1D6F-4485-A59F-BBC5CB83E219}"/>
    <dgm:cxn modelId="{90C7A3F6-AF83-4960-9965-822734F57885}" type="presParOf" srcId="{7FE3A831-E9EF-45F7-BC05-D08E45DCC4F5}" destId="{F014483B-5154-4155-8F9A-05B5A1590020}" srcOrd="0" destOrd="0" presId="urn:microsoft.com/office/officeart/2018/2/layout/IconVerticalSolidList"/>
    <dgm:cxn modelId="{C8242558-C2B4-45ED-84B2-5EDA8BFC1CC6}" type="presParOf" srcId="{F014483B-5154-4155-8F9A-05B5A1590020}" destId="{8195F842-84F5-41D1-871D-6BC7DFE4CF01}" srcOrd="0" destOrd="0" presId="urn:microsoft.com/office/officeart/2018/2/layout/IconVerticalSolidList"/>
    <dgm:cxn modelId="{1EC09E93-EE19-40FA-BDBA-6B786D4D8384}" type="presParOf" srcId="{F014483B-5154-4155-8F9A-05B5A1590020}" destId="{06AD59EC-8868-4F3E-92D8-710EB47A2D63}" srcOrd="1" destOrd="0" presId="urn:microsoft.com/office/officeart/2018/2/layout/IconVerticalSolidList"/>
    <dgm:cxn modelId="{8B5EF7B4-7DCA-4CB0-A262-B5EBDB6FBC26}" type="presParOf" srcId="{F014483B-5154-4155-8F9A-05B5A1590020}" destId="{CF07E77A-8610-4A89-86CD-2F145BE3A7E4}" srcOrd="2" destOrd="0" presId="urn:microsoft.com/office/officeart/2018/2/layout/IconVerticalSolidList"/>
    <dgm:cxn modelId="{29D3B5CF-D0AF-46F1-A11D-C4EC014FCF72}" type="presParOf" srcId="{F014483B-5154-4155-8F9A-05B5A1590020}" destId="{CE8AA17F-2D21-4325-81C9-E9D10F31D3C5}" srcOrd="3" destOrd="0" presId="urn:microsoft.com/office/officeart/2018/2/layout/IconVerticalSolidList"/>
    <dgm:cxn modelId="{1E822F4C-DDDA-415D-AE5F-E368259E5AA2}" type="presParOf" srcId="{7FE3A831-E9EF-45F7-BC05-D08E45DCC4F5}" destId="{E8F5D310-F911-4D55-8D48-AF55EB2D787F}" srcOrd="1" destOrd="0" presId="urn:microsoft.com/office/officeart/2018/2/layout/IconVerticalSolidList"/>
    <dgm:cxn modelId="{4ADA64B7-1A9E-4C0F-8B44-4C85B1774CA0}" type="presParOf" srcId="{7FE3A831-E9EF-45F7-BC05-D08E45DCC4F5}" destId="{926CA79B-A69A-41E4-ACB4-E0C889202CDC}" srcOrd="2" destOrd="0" presId="urn:microsoft.com/office/officeart/2018/2/layout/IconVerticalSolidList"/>
    <dgm:cxn modelId="{2625FD7C-27AD-4F93-A66A-F5D18069AB56}" type="presParOf" srcId="{926CA79B-A69A-41E4-ACB4-E0C889202CDC}" destId="{391E5C4B-A254-44C4-BC98-D2C70548A6D7}" srcOrd="0" destOrd="0" presId="urn:microsoft.com/office/officeart/2018/2/layout/IconVerticalSolidList"/>
    <dgm:cxn modelId="{B3F40882-F487-4202-87E1-7515A79F7E6F}" type="presParOf" srcId="{926CA79B-A69A-41E4-ACB4-E0C889202CDC}" destId="{CC47587B-7246-43D3-808A-22D99B0148CD}" srcOrd="1" destOrd="0" presId="urn:microsoft.com/office/officeart/2018/2/layout/IconVerticalSolidList"/>
    <dgm:cxn modelId="{5D2826A3-D54D-460D-9DD7-AF152F21E838}" type="presParOf" srcId="{926CA79B-A69A-41E4-ACB4-E0C889202CDC}" destId="{DA7F15F1-77C5-48B6-ADA2-69D688543E4C}" srcOrd="2" destOrd="0" presId="urn:microsoft.com/office/officeart/2018/2/layout/IconVerticalSolidList"/>
    <dgm:cxn modelId="{AFC6E064-7901-4D90-956A-2EF231AAE1A8}" type="presParOf" srcId="{926CA79B-A69A-41E4-ACB4-E0C889202CDC}" destId="{42390E3F-D8D6-4266-A872-EB7430C9BACB}"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23C4D5-5B2C-448C-9F2E-932E8F662C50}">
      <dsp:nvSpPr>
        <dsp:cNvPr id="0" name=""/>
        <dsp:cNvSpPr/>
      </dsp:nvSpPr>
      <dsp:spPr>
        <a:xfrm>
          <a:off x="0" y="14244"/>
          <a:ext cx="11140343" cy="1405179"/>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D858FB8-4371-458A-9F65-293D8A58789F}">
      <dsp:nvSpPr>
        <dsp:cNvPr id="0" name=""/>
        <dsp:cNvSpPr/>
      </dsp:nvSpPr>
      <dsp:spPr>
        <a:xfrm>
          <a:off x="425066" y="316765"/>
          <a:ext cx="772848" cy="77284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AEB11C2-0203-4751-910C-338008A796B3}">
      <dsp:nvSpPr>
        <dsp:cNvPr id="0" name=""/>
        <dsp:cNvSpPr/>
      </dsp:nvSpPr>
      <dsp:spPr>
        <a:xfrm>
          <a:off x="1622982" y="600"/>
          <a:ext cx="9517360" cy="14051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715" tIns="148715" rIns="148715" bIns="148715" numCol="1" spcCol="1270" anchor="ctr" anchorCtr="0">
          <a:noAutofit/>
        </a:bodyPr>
        <a:lstStyle/>
        <a:p>
          <a:pPr marL="0" lvl="0" indent="0" algn="l" defTabSz="1111250">
            <a:lnSpc>
              <a:spcPct val="90000"/>
            </a:lnSpc>
            <a:spcBef>
              <a:spcPct val="0"/>
            </a:spcBef>
            <a:spcAft>
              <a:spcPct val="35000"/>
            </a:spcAft>
            <a:buNone/>
          </a:pPr>
          <a:r>
            <a:rPr lang="en-ID" sz="2500" kern="1200" dirty="0"/>
            <a:t>Compared different machine learning models for sentiment analysis on a </a:t>
          </a:r>
          <a:r>
            <a:rPr lang="en-ID" sz="2500" b="1" kern="1200" dirty="0" err="1"/>
            <a:t>labeled</a:t>
          </a:r>
          <a:r>
            <a:rPr lang="en-ID" sz="2500" b="1" kern="1200" dirty="0"/>
            <a:t> trained dataset </a:t>
          </a:r>
          <a:r>
            <a:rPr lang="en-ID" sz="2500" kern="1200" dirty="0"/>
            <a:t>and chose the </a:t>
          </a:r>
          <a:r>
            <a:rPr lang="en-ID" sz="2500" b="1" kern="1200" dirty="0"/>
            <a:t>best performance model</a:t>
          </a:r>
          <a:r>
            <a:rPr lang="en-ID" sz="2500" kern="1200" dirty="0"/>
            <a:t>.</a:t>
          </a:r>
          <a:endParaRPr lang="en-US" sz="2500" kern="1200" dirty="0"/>
        </a:p>
      </dsp:txBody>
      <dsp:txXfrm>
        <a:off x="1622982" y="600"/>
        <a:ext cx="9517360" cy="1405179"/>
      </dsp:txXfrm>
    </dsp:sp>
    <dsp:sp modelId="{AAC771F7-7C80-4B4A-A9F0-785F0E41AFAD}">
      <dsp:nvSpPr>
        <dsp:cNvPr id="0" name=""/>
        <dsp:cNvSpPr/>
      </dsp:nvSpPr>
      <dsp:spPr>
        <a:xfrm>
          <a:off x="0" y="1757075"/>
          <a:ext cx="11140343" cy="1405179"/>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15F4F45-04F0-4EB0-87C4-ABF807558752}">
      <dsp:nvSpPr>
        <dsp:cNvPr id="0" name=""/>
        <dsp:cNvSpPr/>
      </dsp:nvSpPr>
      <dsp:spPr>
        <a:xfrm>
          <a:off x="425066" y="2073240"/>
          <a:ext cx="772848" cy="77284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2BB191E-6660-4839-BB87-6A9C2B0E28C7}">
      <dsp:nvSpPr>
        <dsp:cNvPr id="0" name=""/>
        <dsp:cNvSpPr/>
      </dsp:nvSpPr>
      <dsp:spPr>
        <a:xfrm>
          <a:off x="1622982" y="1757075"/>
          <a:ext cx="9517360" cy="14051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715" tIns="148715" rIns="148715" bIns="148715" numCol="1" spcCol="1270" anchor="ctr" anchorCtr="0">
          <a:noAutofit/>
        </a:bodyPr>
        <a:lstStyle/>
        <a:p>
          <a:pPr marL="0" lvl="0" indent="0" algn="l" defTabSz="1111250">
            <a:lnSpc>
              <a:spcPct val="90000"/>
            </a:lnSpc>
            <a:spcBef>
              <a:spcPct val="0"/>
            </a:spcBef>
            <a:spcAft>
              <a:spcPct val="35000"/>
            </a:spcAft>
            <a:buNone/>
          </a:pPr>
          <a:r>
            <a:rPr lang="en-US" sz="2500" kern="1200" dirty="0"/>
            <a:t>Collect an </a:t>
          </a:r>
          <a:r>
            <a:rPr lang="en-US" sz="2500" b="1" kern="1200" dirty="0"/>
            <a:t>unlabeled Twitter dataset </a:t>
          </a:r>
          <a:r>
            <a:rPr lang="en-US" sz="2500" kern="1200" dirty="0"/>
            <a:t>about digital robot companions from various regions, and apply a chosen machine learning model to figure out </a:t>
          </a:r>
          <a:r>
            <a:rPr lang="en-US" sz="2500" b="1" kern="1200" dirty="0"/>
            <a:t>sentiments</a:t>
          </a:r>
          <a:r>
            <a:rPr lang="en-US" sz="2500" kern="1200" dirty="0"/>
            <a:t> in the unlabeled dataset. </a:t>
          </a:r>
        </a:p>
      </dsp:txBody>
      <dsp:txXfrm>
        <a:off x="1622982" y="1757075"/>
        <a:ext cx="9517360" cy="1405179"/>
      </dsp:txXfrm>
    </dsp:sp>
    <dsp:sp modelId="{6CCAA378-B47A-4B49-A310-1F55CF63B470}">
      <dsp:nvSpPr>
        <dsp:cNvPr id="0" name=""/>
        <dsp:cNvSpPr/>
      </dsp:nvSpPr>
      <dsp:spPr>
        <a:xfrm>
          <a:off x="0" y="3513549"/>
          <a:ext cx="11140343" cy="1405179"/>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220CC37-06B7-4908-AD05-24F7146C26B6}">
      <dsp:nvSpPr>
        <dsp:cNvPr id="0" name=""/>
        <dsp:cNvSpPr/>
      </dsp:nvSpPr>
      <dsp:spPr>
        <a:xfrm>
          <a:off x="425066" y="3829715"/>
          <a:ext cx="772848" cy="77284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2BA0B81-13C0-46BA-8260-F01AF088E91C}">
      <dsp:nvSpPr>
        <dsp:cNvPr id="0" name=""/>
        <dsp:cNvSpPr/>
      </dsp:nvSpPr>
      <dsp:spPr>
        <a:xfrm>
          <a:off x="1622982" y="3513549"/>
          <a:ext cx="9517360" cy="14051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715" tIns="148715" rIns="148715" bIns="148715" numCol="1" spcCol="1270" anchor="ctr" anchorCtr="0">
          <a:noAutofit/>
        </a:bodyPr>
        <a:lstStyle/>
        <a:p>
          <a:pPr marL="0" lvl="0" indent="0" algn="l" defTabSz="1111250">
            <a:lnSpc>
              <a:spcPct val="90000"/>
            </a:lnSpc>
            <a:spcBef>
              <a:spcPct val="0"/>
            </a:spcBef>
            <a:spcAft>
              <a:spcPct val="35000"/>
            </a:spcAft>
            <a:buNone/>
          </a:pPr>
          <a:r>
            <a:rPr lang="en-US" sz="2500" b="1" kern="1200" dirty="0"/>
            <a:t>Chi-square test </a:t>
          </a:r>
          <a:r>
            <a:rPr lang="en-US" sz="2500" b="0" kern="1200" dirty="0"/>
            <a:t>is</a:t>
          </a:r>
          <a:r>
            <a:rPr lang="en-US" sz="2500" b="1" kern="1200" dirty="0"/>
            <a:t> </a:t>
          </a:r>
          <a:r>
            <a:rPr lang="en-US" sz="2500" kern="1200" dirty="0"/>
            <a:t>used to find out </a:t>
          </a:r>
          <a:r>
            <a:rPr lang="en-US" sz="2500" b="1" kern="1200" dirty="0"/>
            <a:t>dependencies</a:t>
          </a:r>
          <a:r>
            <a:rPr lang="en-US" sz="2500" kern="1200" dirty="0"/>
            <a:t> between sentiment and various locations. </a:t>
          </a:r>
        </a:p>
      </dsp:txBody>
      <dsp:txXfrm>
        <a:off x="1622982" y="3513549"/>
        <a:ext cx="9517360" cy="140517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195F842-84F5-41D1-871D-6BC7DFE4CF01}">
      <dsp:nvSpPr>
        <dsp:cNvPr id="0" name=""/>
        <dsp:cNvSpPr/>
      </dsp:nvSpPr>
      <dsp:spPr>
        <a:xfrm>
          <a:off x="0" y="513941"/>
          <a:ext cx="11280385" cy="948815"/>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6AD59EC-8868-4F3E-92D8-710EB47A2D63}">
      <dsp:nvSpPr>
        <dsp:cNvPr id="0" name=""/>
        <dsp:cNvSpPr/>
      </dsp:nvSpPr>
      <dsp:spPr>
        <a:xfrm>
          <a:off x="287016" y="727425"/>
          <a:ext cx="521848" cy="52184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E8AA17F-2D21-4325-81C9-E9D10F31D3C5}">
      <dsp:nvSpPr>
        <dsp:cNvPr id="0" name=""/>
        <dsp:cNvSpPr/>
      </dsp:nvSpPr>
      <dsp:spPr>
        <a:xfrm>
          <a:off x="1095881" y="513941"/>
          <a:ext cx="10184503" cy="9488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0416" tIns="100416" rIns="100416" bIns="100416" numCol="1" spcCol="1270" anchor="ctr" anchorCtr="0">
          <a:noAutofit/>
        </a:bodyPr>
        <a:lstStyle/>
        <a:p>
          <a:pPr marL="0" lvl="0" indent="0" algn="l" defTabSz="1111250">
            <a:lnSpc>
              <a:spcPct val="90000"/>
            </a:lnSpc>
            <a:spcBef>
              <a:spcPct val="0"/>
            </a:spcBef>
            <a:spcAft>
              <a:spcPct val="35000"/>
            </a:spcAft>
            <a:buNone/>
          </a:pPr>
          <a:r>
            <a:rPr lang="en-US" sz="2500" kern="1200" baseline="0" dirty="0"/>
            <a:t>1.  Will the majority of sentiments about digital and robot pet companions be positive, like joy &amp; love, or will be negative, like anger &amp; fear?</a:t>
          </a:r>
          <a:endParaRPr lang="en-US" sz="2500" kern="1200" dirty="0"/>
        </a:p>
      </dsp:txBody>
      <dsp:txXfrm>
        <a:off x="1095881" y="513941"/>
        <a:ext cx="10184503" cy="948815"/>
      </dsp:txXfrm>
    </dsp:sp>
    <dsp:sp modelId="{391E5C4B-A254-44C4-BC98-D2C70548A6D7}">
      <dsp:nvSpPr>
        <dsp:cNvPr id="0" name=""/>
        <dsp:cNvSpPr/>
      </dsp:nvSpPr>
      <dsp:spPr>
        <a:xfrm>
          <a:off x="0" y="1699960"/>
          <a:ext cx="11280385" cy="948815"/>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C47587B-7246-43D3-808A-22D99B0148CD}">
      <dsp:nvSpPr>
        <dsp:cNvPr id="0" name=""/>
        <dsp:cNvSpPr/>
      </dsp:nvSpPr>
      <dsp:spPr>
        <a:xfrm>
          <a:off x="287016" y="1913444"/>
          <a:ext cx="521848" cy="52184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2390E3F-D8D6-4266-A872-EB7430C9BACB}">
      <dsp:nvSpPr>
        <dsp:cNvPr id="0" name=""/>
        <dsp:cNvSpPr/>
      </dsp:nvSpPr>
      <dsp:spPr>
        <a:xfrm>
          <a:off x="1095881" y="1699960"/>
          <a:ext cx="10184503" cy="9488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0416" tIns="100416" rIns="100416" bIns="100416" numCol="1" spcCol="1270" anchor="ctr" anchorCtr="0">
          <a:noAutofit/>
        </a:bodyPr>
        <a:lstStyle/>
        <a:p>
          <a:pPr marL="0" lvl="0" indent="0" algn="l" defTabSz="1111250">
            <a:lnSpc>
              <a:spcPct val="90000"/>
            </a:lnSpc>
            <a:spcBef>
              <a:spcPct val="0"/>
            </a:spcBef>
            <a:spcAft>
              <a:spcPct val="35000"/>
            </a:spcAft>
            <a:buNone/>
          </a:pPr>
          <a:r>
            <a:rPr lang="en-US" sz="2500" kern="1200" baseline="0" dirty="0"/>
            <a:t>2. Does location or region influence people's sentiments towards digital and robot pet companions? </a:t>
          </a:r>
          <a:endParaRPr lang="en-US" sz="2500" kern="1200" dirty="0"/>
        </a:p>
      </dsp:txBody>
      <dsp:txXfrm>
        <a:off x="1095881" y="1699960"/>
        <a:ext cx="10184503" cy="94881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1E4FC21-1886-4F22-BCE4-D18BE431CDF8}">
      <dsp:nvSpPr>
        <dsp:cNvPr id="0" name=""/>
        <dsp:cNvSpPr/>
      </dsp:nvSpPr>
      <dsp:spPr>
        <a:xfrm>
          <a:off x="1372" y="122990"/>
          <a:ext cx="4816722" cy="3058618"/>
        </a:xfrm>
        <a:prstGeom prst="roundRect">
          <a:avLst>
            <a:gd name="adj" fmla="val 10000"/>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1EF2ADD4-C0FA-42D4-9777-C7E408B332E9}">
      <dsp:nvSpPr>
        <dsp:cNvPr id="0" name=""/>
        <dsp:cNvSpPr/>
      </dsp:nvSpPr>
      <dsp:spPr>
        <a:xfrm>
          <a:off x="536563" y="631421"/>
          <a:ext cx="4816722" cy="3058618"/>
        </a:xfrm>
        <a:prstGeom prst="roundRect">
          <a:avLst>
            <a:gd name="adj" fmla="val 10000"/>
          </a:avLst>
        </a:prstGeom>
        <a:solidFill>
          <a:schemeClr val="lt1">
            <a:alpha val="90000"/>
            <a:hueOff val="0"/>
            <a:satOff val="0"/>
            <a:lumOff val="0"/>
            <a:alphaOff val="0"/>
          </a:schemeClr>
        </a:solidFill>
        <a:ln w="6350" cap="flat" cmpd="sng" algn="ctr">
          <a:solidFill>
            <a:schemeClr val="accent3">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ID" sz="2000" kern="1200" baseline="0" dirty="0"/>
            <a:t>Based on 119,831 reviews of </a:t>
          </a:r>
          <a:r>
            <a:rPr lang="en-ID" sz="2000" kern="1200" baseline="0" dirty="0" err="1"/>
            <a:t>Replika</a:t>
          </a:r>
          <a:r>
            <a:rPr lang="en-ID" sz="2000" kern="1200" baseline="0" dirty="0"/>
            <a:t> AI chatbot that </a:t>
          </a:r>
          <a:r>
            <a:rPr lang="en-ID" sz="2000" b="0" kern="1200" baseline="0" dirty="0"/>
            <a:t>previous researchers </a:t>
          </a:r>
          <a:r>
            <a:rPr lang="en-ID" sz="2000" kern="1200" baseline="0" dirty="0"/>
            <a:t>had collected from the Google Play Store and then subjected to sentiment analysis and topic </a:t>
          </a:r>
          <a:r>
            <a:rPr lang="en-ID" sz="2000" kern="1200" baseline="0" dirty="0" err="1"/>
            <a:t>modeling</a:t>
          </a:r>
          <a:r>
            <a:rPr lang="en-ID" sz="2000" kern="1200" baseline="0" dirty="0"/>
            <a:t>, the </a:t>
          </a:r>
          <a:r>
            <a:rPr lang="en-ID" sz="2000" b="1" kern="1200" baseline="0" dirty="0"/>
            <a:t>previous study's</a:t>
          </a:r>
          <a:r>
            <a:rPr lang="en-ID" sz="2000" kern="1200" baseline="0" dirty="0"/>
            <a:t> objective was to discover the topics and emotions that users experienced when communicating with </a:t>
          </a:r>
          <a:r>
            <a:rPr lang="en-ID" sz="2000" kern="1200" baseline="0" dirty="0" err="1"/>
            <a:t>Replika</a:t>
          </a:r>
          <a:r>
            <a:rPr lang="en-ID" sz="2000" kern="1200" baseline="0" dirty="0"/>
            <a:t> AI, a digital companion.</a:t>
          </a:r>
          <a:endParaRPr lang="en-US" sz="2000" kern="1200" dirty="0"/>
        </a:p>
      </dsp:txBody>
      <dsp:txXfrm>
        <a:off x="626147" y="721005"/>
        <a:ext cx="4637554" cy="2879450"/>
      </dsp:txXfrm>
    </dsp:sp>
    <dsp:sp modelId="{96186F7B-3508-4402-B3FB-D4D422EAC662}">
      <dsp:nvSpPr>
        <dsp:cNvPr id="0" name=""/>
        <dsp:cNvSpPr/>
      </dsp:nvSpPr>
      <dsp:spPr>
        <a:xfrm>
          <a:off x="5888477" y="122990"/>
          <a:ext cx="4816722" cy="3058618"/>
        </a:xfrm>
        <a:prstGeom prst="roundRect">
          <a:avLst>
            <a:gd name="adj" fmla="val 10000"/>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473581E1-1DCA-48C5-B75A-E1B3F26A213B}">
      <dsp:nvSpPr>
        <dsp:cNvPr id="0" name=""/>
        <dsp:cNvSpPr/>
      </dsp:nvSpPr>
      <dsp:spPr>
        <a:xfrm>
          <a:off x="6423669" y="631421"/>
          <a:ext cx="4816722" cy="3058618"/>
        </a:xfrm>
        <a:prstGeom prst="roundRect">
          <a:avLst>
            <a:gd name="adj" fmla="val 10000"/>
          </a:avLst>
        </a:prstGeom>
        <a:solidFill>
          <a:schemeClr val="lt1">
            <a:alpha val="90000"/>
            <a:hueOff val="0"/>
            <a:satOff val="0"/>
            <a:lumOff val="0"/>
            <a:alphaOff val="0"/>
          </a:schemeClr>
        </a:solidFill>
        <a:ln w="6350" cap="flat" cmpd="sng" algn="ctr">
          <a:solidFill>
            <a:schemeClr val="accent3">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baseline="0" dirty="0"/>
            <a:t>The results of the sentiment analysis show that most users really like the </a:t>
          </a:r>
          <a:r>
            <a:rPr lang="en-US" sz="2000" kern="1200" baseline="0" dirty="0" err="1"/>
            <a:t>Replika</a:t>
          </a:r>
          <a:r>
            <a:rPr lang="en-US" sz="2000" kern="1200" baseline="0" dirty="0"/>
            <a:t> AI application, and </a:t>
          </a:r>
          <a:r>
            <a:rPr lang="en-US" sz="2000" b="1" kern="1200" baseline="0" dirty="0"/>
            <a:t>most users feel joy, happiness</a:t>
          </a:r>
          <a:r>
            <a:rPr lang="en-US" sz="2000" kern="1200" baseline="0" dirty="0"/>
            <a:t>, and a sense of well-being.</a:t>
          </a:r>
          <a:br>
            <a:rPr lang="en-US" sz="2000" kern="1200" baseline="0" dirty="0"/>
          </a:br>
          <a:r>
            <a:rPr lang="en-US" sz="2000" kern="1200" baseline="0" dirty="0"/>
            <a:t>But this </a:t>
          </a:r>
          <a:r>
            <a:rPr lang="en-US" sz="2000" b="1" kern="1200" baseline="0" dirty="0"/>
            <a:t>previous study didn’t differentiate locations.</a:t>
          </a:r>
          <a:endParaRPr lang="en-US" sz="2000" b="1" kern="1200" dirty="0"/>
        </a:p>
      </dsp:txBody>
      <dsp:txXfrm>
        <a:off x="6513253" y="721005"/>
        <a:ext cx="4637554" cy="287945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195F842-84F5-41D1-871D-6BC7DFE4CF01}">
      <dsp:nvSpPr>
        <dsp:cNvPr id="0" name=""/>
        <dsp:cNvSpPr/>
      </dsp:nvSpPr>
      <dsp:spPr>
        <a:xfrm>
          <a:off x="0" y="640619"/>
          <a:ext cx="10638272" cy="1182681"/>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6AD59EC-8868-4F3E-92D8-710EB47A2D63}">
      <dsp:nvSpPr>
        <dsp:cNvPr id="0" name=""/>
        <dsp:cNvSpPr/>
      </dsp:nvSpPr>
      <dsp:spPr>
        <a:xfrm>
          <a:off x="357761" y="906722"/>
          <a:ext cx="650475" cy="65047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E8AA17F-2D21-4325-81C9-E9D10F31D3C5}">
      <dsp:nvSpPr>
        <dsp:cNvPr id="0" name=""/>
        <dsp:cNvSpPr/>
      </dsp:nvSpPr>
      <dsp:spPr>
        <a:xfrm>
          <a:off x="1365997" y="640619"/>
          <a:ext cx="9272274" cy="11826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167" tIns="125167" rIns="125167" bIns="125167" numCol="1" spcCol="1270" anchor="ctr" anchorCtr="0">
          <a:noAutofit/>
        </a:bodyPr>
        <a:lstStyle/>
        <a:p>
          <a:pPr marL="0" lvl="0" indent="0" algn="l" defTabSz="711200">
            <a:lnSpc>
              <a:spcPct val="90000"/>
            </a:lnSpc>
            <a:spcBef>
              <a:spcPct val="0"/>
            </a:spcBef>
            <a:spcAft>
              <a:spcPct val="35000"/>
            </a:spcAft>
            <a:buNone/>
          </a:pPr>
          <a:r>
            <a:rPr lang="en-US" sz="1600" kern="1200" baseline="0" dirty="0"/>
            <a:t>1.  Will the majority sentiments about digital and robot pet companions be positive, like joy and love, or will be negative, like anger and fear?</a:t>
          </a:r>
        </a:p>
        <a:p>
          <a:pPr marL="0" lvl="0" indent="0" algn="l" defTabSz="711200">
            <a:lnSpc>
              <a:spcPct val="90000"/>
            </a:lnSpc>
            <a:spcBef>
              <a:spcPct val="0"/>
            </a:spcBef>
            <a:spcAft>
              <a:spcPct val="35000"/>
            </a:spcAft>
            <a:buNone/>
          </a:pPr>
          <a:r>
            <a:rPr lang="en-ID" sz="1600" kern="1200" dirty="0"/>
            <a:t>The predominant sentiment about digital and robot pet companions is "joy“, as a positive sentiment.</a:t>
          </a:r>
          <a:endParaRPr lang="en-US" sz="1600" kern="1200" dirty="0">
            <a:solidFill>
              <a:srgbClr val="00B050"/>
            </a:solidFill>
          </a:endParaRPr>
        </a:p>
      </dsp:txBody>
      <dsp:txXfrm>
        <a:off x="1365997" y="640619"/>
        <a:ext cx="9272274" cy="1182681"/>
      </dsp:txXfrm>
    </dsp:sp>
    <dsp:sp modelId="{391E5C4B-A254-44C4-BC98-D2C70548A6D7}">
      <dsp:nvSpPr>
        <dsp:cNvPr id="0" name=""/>
        <dsp:cNvSpPr/>
      </dsp:nvSpPr>
      <dsp:spPr>
        <a:xfrm>
          <a:off x="0" y="2118971"/>
          <a:ext cx="10638272" cy="1182681"/>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C47587B-7246-43D3-808A-22D99B0148CD}">
      <dsp:nvSpPr>
        <dsp:cNvPr id="0" name=""/>
        <dsp:cNvSpPr/>
      </dsp:nvSpPr>
      <dsp:spPr>
        <a:xfrm>
          <a:off x="357761" y="2385075"/>
          <a:ext cx="650475" cy="65047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2390E3F-D8D6-4266-A872-EB7430C9BACB}">
      <dsp:nvSpPr>
        <dsp:cNvPr id="0" name=""/>
        <dsp:cNvSpPr/>
      </dsp:nvSpPr>
      <dsp:spPr>
        <a:xfrm>
          <a:off x="1365997" y="2118971"/>
          <a:ext cx="9272274" cy="11826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167" tIns="125167" rIns="125167" bIns="125167" numCol="1" spcCol="1270" anchor="ctr" anchorCtr="0">
          <a:noAutofit/>
        </a:bodyPr>
        <a:lstStyle/>
        <a:p>
          <a:pPr marL="0" lvl="0" indent="0" algn="l" defTabSz="711200">
            <a:lnSpc>
              <a:spcPct val="90000"/>
            </a:lnSpc>
            <a:spcBef>
              <a:spcPct val="0"/>
            </a:spcBef>
            <a:spcAft>
              <a:spcPct val="35000"/>
            </a:spcAft>
            <a:buNone/>
          </a:pPr>
          <a:r>
            <a:rPr lang="en-US" sz="1600" kern="1200" baseline="0" dirty="0"/>
            <a:t>2. Does location or region influence people's sentiments towards digital and robot pet companions?</a:t>
          </a:r>
          <a:br>
            <a:rPr lang="en-US" sz="1600" kern="1200" baseline="0" dirty="0"/>
          </a:br>
          <a:r>
            <a:rPr lang="en-US" sz="1600" kern="1200" baseline="0" dirty="0">
              <a:solidFill>
                <a:srgbClr val="C00000"/>
              </a:solidFill>
            </a:rPr>
            <a:t>NO. </a:t>
          </a:r>
          <a:r>
            <a:rPr lang="en-ID" sz="1600" kern="1200" dirty="0"/>
            <a:t>People's sentiments towards digital and robot pet companions are not influenced by their location or region.</a:t>
          </a:r>
          <a:endParaRPr lang="en-US" sz="1600" kern="1200" dirty="0">
            <a:solidFill>
              <a:srgbClr val="C00000"/>
            </a:solidFill>
          </a:endParaRPr>
        </a:p>
      </dsp:txBody>
      <dsp:txXfrm>
        <a:off x="1365997" y="2118971"/>
        <a:ext cx="9272274" cy="1182681"/>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C8B6640-4434-C947-AC85-94372C485829}" type="datetimeFigureOut">
              <a:t>7/16/2023</a:t>
            </a:fld>
            <a:endParaRPr lang="de-DE"/>
          </a:p>
        </p:txBody>
      </p:sp>
      <p:sp>
        <p:nvSpPr>
          <p:cNvPr id="4" name="Fußzeilenplatzhalt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5" name="Foliennummernplatzhalt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B8A006C-87F7-1046-9D4F-BD72A970F1A2}" type="slidenum">
              <a:t>‹#›</a:t>
            </a:fld>
            <a:endParaRPr lang="de-DE"/>
          </a:p>
        </p:txBody>
      </p:sp>
    </p:spTree>
    <p:extLst>
      <p:ext uri="{BB962C8B-B14F-4D97-AF65-F5344CB8AC3E}">
        <p14:creationId xmlns:p14="http://schemas.microsoft.com/office/powerpoint/2010/main" val="170450890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3B7C82C-DD4D-490F-8868-2B1C3B47698B}" type="datetimeFigureOut">
              <a:rPr lang="en-GB" smtClean="0"/>
              <a:t>16/07/2023</a:t>
            </a:fld>
            <a:endParaRPr lang="en-GB"/>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A2CA58-6FD8-4ACA-9D1E-EE4A7346A6C8}" type="slidenum">
              <a:rPr lang="en-GB" smtClean="0"/>
              <a:t>‹#›</a:t>
            </a:fld>
            <a:endParaRPr lang="en-GB"/>
          </a:p>
        </p:txBody>
      </p:sp>
    </p:spTree>
    <p:extLst>
      <p:ext uri="{BB962C8B-B14F-4D97-AF65-F5344CB8AC3E}">
        <p14:creationId xmlns:p14="http://schemas.microsoft.com/office/powerpoint/2010/main" val="21768637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9.svg"/><Relationship Id="rId4" Type="http://schemas.openxmlformats.org/officeDocument/2006/relationships/image" Target="../media/image8.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renner Marketing">
    <p:bg>
      <p:bgPr>
        <a:solidFill>
          <a:schemeClr val="tx1"/>
        </a:solidFill>
        <a:effectLst/>
      </p:bgPr>
    </p:bg>
    <p:spTree>
      <p:nvGrpSpPr>
        <p:cNvPr id="1" name=""/>
        <p:cNvGrpSpPr/>
        <p:nvPr/>
      </p:nvGrpSpPr>
      <p:grpSpPr>
        <a:xfrm>
          <a:off x="0" y="0"/>
          <a:ext cx="0" cy="0"/>
          <a:chOff x="0" y="0"/>
          <a:chExt cx="0" cy="0"/>
        </a:xfrm>
      </p:grpSpPr>
      <p:sp>
        <p:nvSpPr>
          <p:cNvPr id="11" name="Rechtwinkliges Dreieck 10">
            <a:extLst>
              <a:ext uri="{FF2B5EF4-FFF2-40B4-BE49-F238E27FC236}">
                <a16:creationId xmlns:a16="http://schemas.microsoft.com/office/drawing/2014/main" id="{1E03626C-221D-7141-8EED-B0B5630D09BE}"/>
              </a:ext>
            </a:extLst>
          </p:cNvPr>
          <p:cNvSpPr/>
          <p:nvPr userDrawn="1"/>
        </p:nvSpPr>
        <p:spPr>
          <a:xfrm rot="13500000">
            <a:off x="6779820" y="1272117"/>
            <a:ext cx="4341010" cy="434101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5" name="Textfeld 4">
            <a:extLst>
              <a:ext uri="{FF2B5EF4-FFF2-40B4-BE49-F238E27FC236}">
                <a16:creationId xmlns:a16="http://schemas.microsoft.com/office/drawing/2014/main" id="{7B5BCFA3-DF92-7848-A083-4FA37211AD63}"/>
              </a:ext>
            </a:extLst>
          </p:cNvPr>
          <p:cNvSpPr txBox="1"/>
          <p:nvPr userDrawn="1"/>
        </p:nvSpPr>
        <p:spPr>
          <a:xfrm>
            <a:off x="227013" y="92075"/>
            <a:ext cx="8723312" cy="6670675"/>
          </a:xfrm>
          <a:prstGeom prst="rect">
            <a:avLst/>
          </a:prstGeom>
          <a:noFill/>
        </p:spPr>
        <p:txBody>
          <a:bodyPr wrap="square" lIns="36000" rtlCol="0" anchor="ctr" anchorCtr="0">
            <a:noAutofit/>
          </a:bodyPr>
          <a:lstStyle/>
          <a:p>
            <a:pPr>
              <a:lnSpc>
                <a:spcPct val="90000"/>
              </a:lnSpc>
            </a:pPr>
            <a:r>
              <a:rPr lang="de-DE" sz="16000" dirty="0">
                <a:solidFill>
                  <a:schemeClr val="accent1"/>
                </a:solidFill>
              </a:rPr>
              <a:t>Titel</a:t>
            </a:r>
            <a:br>
              <a:rPr lang="de-DE" sz="16000" dirty="0">
                <a:solidFill>
                  <a:schemeClr val="accent1"/>
                </a:solidFill>
              </a:rPr>
            </a:br>
            <a:r>
              <a:rPr lang="de-DE" sz="16000" dirty="0">
                <a:solidFill>
                  <a:schemeClr val="accent1"/>
                </a:solidFill>
              </a:rPr>
              <a:t>Folien</a:t>
            </a:r>
          </a:p>
        </p:txBody>
      </p:sp>
      <p:sp>
        <p:nvSpPr>
          <p:cNvPr id="4" name="Textfeld 3">
            <a:extLst>
              <a:ext uri="{FF2B5EF4-FFF2-40B4-BE49-F238E27FC236}">
                <a16:creationId xmlns:a16="http://schemas.microsoft.com/office/drawing/2014/main" id="{6C5C1B88-31E4-B749-B4CA-544CFAB8D43E}"/>
              </a:ext>
            </a:extLst>
          </p:cNvPr>
          <p:cNvSpPr txBox="1"/>
          <p:nvPr userDrawn="1"/>
        </p:nvSpPr>
        <p:spPr>
          <a:xfrm>
            <a:off x="9912350" y="5654015"/>
            <a:ext cx="2318905" cy="923330"/>
          </a:xfrm>
          <a:prstGeom prst="rect">
            <a:avLst/>
          </a:prstGeom>
          <a:noFill/>
        </p:spPr>
        <p:txBody>
          <a:bodyPr wrap="square" lIns="36000" rtlCol="0">
            <a:spAutoFit/>
          </a:bodyPr>
          <a:lstStyle/>
          <a:p>
            <a:r>
              <a:rPr lang="de-DE" dirty="0">
                <a:solidFill>
                  <a:schemeClr val="bg1"/>
                </a:solidFill>
              </a:rPr>
              <a:t>Folie dient nur Sortierungszwecken – nicht zur </a:t>
            </a:r>
            <a:r>
              <a:rPr lang="de-DE" dirty="0" err="1">
                <a:solidFill>
                  <a:schemeClr val="bg1"/>
                </a:solidFill>
              </a:rPr>
              <a:t>Verwenung</a:t>
            </a:r>
            <a:r>
              <a:rPr lang="de-DE" dirty="0">
                <a:solidFill>
                  <a:schemeClr val="bg1"/>
                </a:solidFill>
              </a:rPr>
              <a:t>!</a:t>
            </a:r>
          </a:p>
        </p:txBody>
      </p:sp>
    </p:spTree>
    <p:extLst>
      <p:ext uri="{BB962C8B-B14F-4D97-AF65-F5344CB8AC3E}">
        <p14:creationId xmlns:p14="http://schemas.microsoft.com/office/powerpoint/2010/main" val="2391433214"/>
      </p:ext>
    </p:extLst>
  </p:cSld>
  <p:clrMapOvr>
    <a:masterClrMapping/>
  </p:clrMapOvr>
  <p:extLst>
    <p:ext uri="{DCECCB84-F9BA-43D5-87BE-67443E8EF086}">
      <p15:sldGuideLst xmlns:p15="http://schemas.microsoft.com/office/powerpoint/2012/main">
        <p15:guide id="1" orient="horz" pos="1502">
          <p15:clr>
            <a:srgbClr val="FBAE40"/>
          </p15:clr>
        </p15:guide>
        <p15:guide id="2" orient="horz" pos="259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asic Text | 1 Spalte">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39C8E414-AABA-4932-9DA2-ED027C851AC9}"/>
              </a:ext>
            </a:extLst>
          </p:cNvPr>
          <p:cNvSpPr>
            <a:spLocks noGrp="1"/>
          </p:cNvSpPr>
          <p:nvPr>
            <p:ph type="dt" sz="half" idx="10"/>
          </p:nvPr>
        </p:nvSpPr>
        <p:spPr/>
        <p:txBody>
          <a:bodyPr/>
          <a:lstStyle/>
          <a:p>
            <a:fld id="{9DE2538E-986B-6C46-B955-8C701E8C89AF}" type="datetime1">
              <a:rPr lang="de-DE" smtClean="0"/>
              <a:t>16.07.2023</a:t>
            </a:fld>
            <a:endParaRPr lang="de-DE" dirty="0"/>
          </a:p>
        </p:txBody>
      </p:sp>
      <p:sp>
        <p:nvSpPr>
          <p:cNvPr id="4" name="Fußzeilenplatzhalter 3">
            <a:extLst>
              <a:ext uri="{FF2B5EF4-FFF2-40B4-BE49-F238E27FC236}">
                <a16:creationId xmlns:a16="http://schemas.microsoft.com/office/drawing/2014/main" id="{88DF5653-41EA-4FE4-A4BE-2DEF6044605D}"/>
              </a:ext>
            </a:extLst>
          </p:cNvPr>
          <p:cNvSpPr>
            <a:spLocks noGrp="1"/>
          </p:cNvSpPr>
          <p:nvPr>
            <p:ph type="ftr" sz="quarter" idx="11"/>
          </p:nvPr>
        </p:nvSpPr>
        <p:spPr/>
        <p:txBody>
          <a:bodyPr/>
          <a:lstStyle/>
          <a:p>
            <a:r>
              <a:rPr lang="de-DE"/>
              <a:t>Fußzeile</a:t>
            </a:r>
            <a:endParaRPr lang="de-DE" dirty="0"/>
          </a:p>
        </p:txBody>
      </p:sp>
      <p:sp>
        <p:nvSpPr>
          <p:cNvPr id="5" name="Foliennummernplatzhalter 4">
            <a:extLst>
              <a:ext uri="{FF2B5EF4-FFF2-40B4-BE49-F238E27FC236}">
                <a16:creationId xmlns:a16="http://schemas.microsoft.com/office/drawing/2014/main" id="{2DE45B4F-F38E-43B2-9AB1-8216E5CB96AA}"/>
              </a:ext>
            </a:extLst>
          </p:cNvPr>
          <p:cNvSpPr>
            <a:spLocks noGrp="1"/>
          </p:cNvSpPr>
          <p:nvPr>
            <p:ph type="sldNum" sz="quarter" idx="12"/>
          </p:nvPr>
        </p:nvSpPr>
        <p:spPr/>
        <p:txBody>
          <a:bodyPr/>
          <a:lstStyle/>
          <a:p>
            <a:fld id="{19C38A61-2AC7-4B0E-B80F-DDADD701BB40}" type="slidenum">
              <a:rPr lang="de-DE" smtClean="0"/>
              <a:pPr/>
              <a:t>‹#›</a:t>
            </a:fld>
            <a:endParaRPr lang="de-DE" dirty="0"/>
          </a:p>
        </p:txBody>
      </p:sp>
      <p:sp>
        <p:nvSpPr>
          <p:cNvPr id="8" name="Inhaltsplatzhalter 2">
            <a:extLst>
              <a:ext uri="{FF2B5EF4-FFF2-40B4-BE49-F238E27FC236}">
                <a16:creationId xmlns:a16="http://schemas.microsoft.com/office/drawing/2014/main" id="{1F77720D-433C-4383-AB26-554BF9FABF6F}"/>
              </a:ext>
            </a:extLst>
          </p:cNvPr>
          <p:cNvSpPr>
            <a:spLocks noGrp="1"/>
          </p:cNvSpPr>
          <p:nvPr>
            <p:ph idx="1" hasCustomPrompt="1"/>
          </p:nvPr>
        </p:nvSpPr>
        <p:spPr>
          <a:xfrm>
            <a:off x="442913" y="1520825"/>
            <a:ext cx="8461375" cy="4895850"/>
          </a:xfrm>
        </p:spPr>
        <p:txBody>
          <a:bodyPr>
            <a:noAutofit/>
          </a:bodyPr>
          <a:lstStyle>
            <a:lvl1pPr>
              <a:buClr>
                <a:schemeClr val="accent5"/>
              </a:buClr>
              <a:buSzPct val="120000"/>
              <a:defRPr sz="1700"/>
            </a:lvl1pPr>
            <a:lvl2pPr>
              <a:buClr>
                <a:schemeClr val="accent5"/>
              </a:buClr>
              <a:buSzPct val="120000"/>
              <a:defRPr sz="1700"/>
            </a:lvl2pPr>
            <a:lvl3pPr>
              <a:buClr>
                <a:schemeClr val="accent5"/>
              </a:buClr>
              <a:buSzPct val="120000"/>
              <a:defRPr sz="1700"/>
            </a:lvl3pPr>
            <a:lvl4pPr>
              <a:buClr>
                <a:schemeClr val="accent5"/>
              </a:buClr>
              <a:buSzPct val="120000"/>
              <a:defRPr sz="1700"/>
            </a:lvl4pPr>
            <a:lvl5pPr>
              <a:buClr>
                <a:schemeClr val="accent5"/>
              </a:buClr>
              <a:buSzPct val="120000"/>
              <a:defRPr sz="1700"/>
            </a:lvl5pPr>
          </a:lstStyle>
          <a:p>
            <a:pPr lvl="0"/>
            <a:r>
              <a:rPr lang="de-DE" dirty="0"/>
              <a:t>Aufzählung oder Fließtext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7" name="Titel 1">
            <a:extLst>
              <a:ext uri="{FF2B5EF4-FFF2-40B4-BE49-F238E27FC236}">
                <a16:creationId xmlns:a16="http://schemas.microsoft.com/office/drawing/2014/main" id="{7C7B3EE2-ADD7-A048-B871-4153C8945CC8}"/>
              </a:ext>
            </a:extLst>
          </p:cNvPr>
          <p:cNvSpPr>
            <a:spLocks noGrp="1"/>
          </p:cNvSpPr>
          <p:nvPr>
            <p:ph type="title" hasCustomPrompt="1"/>
          </p:nvPr>
        </p:nvSpPr>
        <p:spPr>
          <a:xfrm>
            <a:off x="420792" y="385174"/>
            <a:ext cx="8483496" cy="830997"/>
          </a:xfrm>
          <a:prstGeom prst="rect">
            <a:avLst/>
          </a:prstGeom>
          <a:noFill/>
        </p:spPr>
        <p:txBody>
          <a:bodyPr wrap="square" lIns="0" tIns="0" rIns="0" bIns="0">
            <a:noAutofit/>
          </a:bodyPr>
          <a:lstStyle/>
          <a:p>
            <a:r>
              <a:rPr lang="de-DE" dirty="0"/>
              <a:t>Mastertitelformat bearbeiten</a:t>
            </a:r>
            <a:br>
              <a:rPr lang="de-DE" dirty="0"/>
            </a:br>
            <a:r>
              <a:rPr lang="de-DE" dirty="0"/>
              <a:t>Ein/Zweizeilig</a:t>
            </a:r>
          </a:p>
        </p:txBody>
      </p:sp>
    </p:spTree>
    <p:extLst>
      <p:ext uri="{BB962C8B-B14F-4D97-AF65-F5344CB8AC3E}">
        <p14:creationId xmlns:p14="http://schemas.microsoft.com/office/powerpoint/2010/main" val="1813368303"/>
      </p:ext>
    </p:extLst>
  </p:cSld>
  <p:clrMapOvr>
    <a:masterClrMapping/>
  </p:clrMapOvr>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asic Text | 2 Spalten">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39C8E414-AABA-4932-9DA2-ED027C851AC9}"/>
              </a:ext>
            </a:extLst>
          </p:cNvPr>
          <p:cNvSpPr>
            <a:spLocks noGrp="1"/>
          </p:cNvSpPr>
          <p:nvPr>
            <p:ph type="dt" sz="half" idx="10"/>
          </p:nvPr>
        </p:nvSpPr>
        <p:spPr/>
        <p:txBody>
          <a:bodyPr/>
          <a:lstStyle/>
          <a:p>
            <a:fld id="{3FCE1E22-3AFB-7041-A165-C9D71668285E}" type="datetime1">
              <a:rPr lang="de-DE" smtClean="0"/>
              <a:t>16.07.2023</a:t>
            </a:fld>
            <a:endParaRPr lang="de-DE" dirty="0"/>
          </a:p>
        </p:txBody>
      </p:sp>
      <p:sp>
        <p:nvSpPr>
          <p:cNvPr id="4" name="Fußzeilenplatzhalter 3">
            <a:extLst>
              <a:ext uri="{FF2B5EF4-FFF2-40B4-BE49-F238E27FC236}">
                <a16:creationId xmlns:a16="http://schemas.microsoft.com/office/drawing/2014/main" id="{88DF5653-41EA-4FE4-A4BE-2DEF6044605D}"/>
              </a:ext>
            </a:extLst>
          </p:cNvPr>
          <p:cNvSpPr>
            <a:spLocks noGrp="1"/>
          </p:cNvSpPr>
          <p:nvPr>
            <p:ph type="ftr" sz="quarter" idx="11"/>
          </p:nvPr>
        </p:nvSpPr>
        <p:spPr/>
        <p:txBody>
          <a:bodyPr/>
          <a:lstStyle/>
          <a:p>
            <a:r>
              <a:rPr lang="de-DE"/>
              <a:t>Fußzeile</a:t>
            </a:r>
            <a:endParaRPr lang="de-DE" dirty="0"/>
          </a:p>
        </p:txBody>
      </p:sp>
      <p:sp>
        <p:nvSpPr>
          <p:cNvPr id="5" name="Foliennummernplatzhalter 4">
            <a:extLst>
              <a:ext uri="{FF2B5EF4-FFF2-40B4-BE49-F238E27FC236}">
                <a16:creationId xmlns:a16="http://schemas.microsoft.com/office/drawing/2014/main" id="{2DE45B4F-F38E-43B2-9AB1-8216E5CB96AA}"/>
              </a:ext>
            </a:extLst>
          </p:cNvPr>
          <p:cNvSpPr>
            <a:spLocks noGrp="1"/>
          </p:cNvSpPr>
          <p:nvPr>
            <p:ph type="sldNum" sz="quarter" idx="12"/>
          </p:nvPr>
        </p:nvSpPr>
        <p:spPr/>
        <p:txBody>
          <a:bodyPr/>
          <a:lstStyle/>
          <a:p>
            <a:fld id="{19C38A61-2AC7-4B0E-B80F-DDADD701BB40}" type="slidenum">
              <a:rPr lang="de-DE" smtClean="0"/>
              <a:pPr/>
              <a:t>‹#›</a:t>
            </a:fld>
            <a:endParaRPr lang="de-DE" dirty="0"/>
          </a:p>
        </p:txBody>
      </p:sp>
      <p:sp>
        <p:nvSpPr>
          <p:cNvPr id="8" name="Inhaltsplatzhalter 2">
            <a:extLst>
              <a:ext uri="{FF2B5EF4-FFF2-40B4-BE49-F238E27FC236}">
                <a16:creationId xmlns:a16="http://schemas.microsoft.com/office/drawing/2014/main" id="{1F77720D-433C-4383-AB26-554BF9FABF6F}"/>
              </a:ext>
            </a:extLst>
          </p:cNvPr>
          <p:cNvSpPr>
            <a:spLocks noGrp="1"/>
          </p:cNvSpPr>
          <p:nvPr>
            <p:ph idx="1" hasCustomPrompt="1"/>
          </p:nvPr>
        </p:nvSpPr>
        <p:spPr>
          <a:xfrm>
            <a:off x="447028" y="1520825"/>
            <a:ext cx="5400000" cy="4895850"/>
          </a:xfrm>
        </p:spPr>
        <p:txBody>
          <a:bodyPr>
            <a:noAutofit/>
          </a:bodyPr>
          <a:lstStyle>
            <a:lvl1pPr>
              <a:buClr>
                <a:schemeClr val="accent5"/>
              </a:buClr>
              <a:buSzPct val="120000"/>
              <a:defRPr sz="1700"/>
            </a:lvl1pPr>
            <a:lvl2pPr>
              <a:buClr>
                <a:schemeClr val="accent5"/>
              </a:buClr>
              <a:buSzPct val="120000"/>
              <a:defRPr sz="1700"/>
            </a:lvl2pPr>
            <a:lvl3pPr>
              <a:buClr>
                <a:schemeClr val="accent5"/>
              </a:buClr>
              <a:buSzPct val="120000"/>
              <a:defRPr sz="1700"/>
            </a:lvl3pPr>
            <a:lvl4pPr>
              <a:buClr>
                <a:schemeClr val="accent5"/>
              </a:buClr>
              <a:buSzPct val="120000"/>
              <a:defRPr sz="1700"/>
            </a:lvl4pPr>
            <a:lvl5pPr>
              <a:buClr>
                <a:schemeClr val="accent5"/>
              </a:buClr>
              <a:buSzPct val="120000"/>
              <a:defRPr sz="1700"/>
            </a:lvl5pPr>
          </a:lstStyle>
          <a:p>
            <a:pPr lvl="0"/>
            <a:r>
              <a:rPr lang="de-DE" dirty="0"/>
              <a:t>Aufzählung oder Fließtext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1" name="Inhaltsplatzhalter 2">
            <a:extLst>
              <a:ext uri="{FF2B5EF4-FFF2-40B4-BE49-F238E27FC236}">
                <a16:creationId xmlns:a16="http://schemas.microsoft.com/office/drawing/2014/main" id="{48EFE377-CA57-264E-B8C5-C610B7FE33D1}"/>
              </a:ext>
            </a:extLst>
          </p:cNvPr>
          <p:cNvSpPr>
            <a:spLocks noGrp="1"/>
          </p:cNvSpPr>
          <p:nvPr>
            <p:ph idx="23" hasCustomPrompt="1"/>
          </p:nvPr>
        </p:nvSpPr>
        <p:spPr>
          <a:xfrm>
            <a:off x="6096000" y="1520825"/>
            <a:ext cx="5400000" cy="4895850"/>
          </a:xfrm>
        </p:spPr>
        <p:txBody>
          <a:bodyPr>
            <a:noAutofit/>
          </a:bodyPr>
          <a:lstStyle>
            <a:lvl1pPr>
              <a:buClr>
                <a:schemeClr val="accent5"/>
              </a:buClr>
              <a:buSzPct val="120000"/>
              <a:defRPr sz="1700"/>
            </a:lvl1pPr>
            <a:lvl2pPr>
              <a:buClr>
                <a:schemeClr val="accent5"/>
              </a:buClr>
              <a:buSzPct val="120000"/>
              <a:defRPr sz="1700"/>
            </a:lvl2pPr>
            <a:lvl3pPr>
              <a:buClr>
                <a:schemeClr val="accent5"/>
              </a:buClr>
              <a:buSzPct val="120000"/>
              <a:defRPr sz="1700"/>
            </a:lvl3pPr>
            <a:lvl4pPr>
              <a:buClr>
                <a:schemeClr val="accent5"/>
              </a:buClr>
              <a:buSzPct val="120000"/>
              <a:defRPr sz="1700"/>
            </a:lvl4pPr>
            <a:lvl5pPr>
              <a:buClr>
                <a:schemeClr val="accent5"/>
              </a:buClr>
              <a:buSzPct val="120000"/>
              <a:defRPr sz="1700"/>
            </a:lvl5pPr>
          </a:lstStyle>
          <a:p>
            <a:pPr lvl="0"/>
            <a:r>
              <a:rPr lang="de-DE" dirty="0"/>
              <a:t>Aufzählung oder Fließtext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5" name="Titel 1">
            <a:extLst>
              <a:ext uri="{FF2B5EF4-FFF2-40B4-BE49-F238E27FC236}">
                <a16:creationId xmlns:a16="http://schemas.microsoft.com/office/drawing/2014/main" id="{8E8AA2D5-69A5-FC4A-9601-75A0270BA72A}"/>
              </a:ext>
            </a:extLst>
          </p:cNvPr>
          <p:cNvSpPr>
            <a:spLocks noGrp="1"/>
          </p:cNvSpPr>
          <p:nvPr>
            <p:ph type="title" hasCustomPrompt="1"/>
          </p:nvPr>
        </p:nvSpPr>
        <p:spPr>
          <a:xfrm>
            <a:off x="420792" y="385174"/>
            <a:ext cx="8483496" cy="830997"/>
          </a:xfrm>
          <a:prstGeom prst="rect">
            <a:avLst/>
          </a:prstGeom>
          <a:noFill/>
        </p:spPr>
        <p:txBody>
          <a:bodyPr wrap="square" lIns="0" tIns="0" rIns="0" bIns="0">
            <a:noAutofit/>
          </a:bodyPr>
          <a:lstStyle/>
          <a:p>
            <a:r>
              <a:rPr lang="de-DE" dirty="0"/>
              <a:t>Mastertitelformat bearbeiten</a:t>
            </a:r>
            <a:br>
              <a:rPr lang="de-DE" dirty="0"/>
            </a:br>
            <a:r>
              <a:rPr lang="de-DE" dirty="0"/>
              <a:t>Ein/Zweizeilig</a:t>
            </a:r>
          </a:p>
        </p:txBody>
      </p:sp>
    </p:spTree>
    <p:extLst>
      <p:ext uri="{BB962C8B-B14F-4D97-AF65-F5344CB8AC3E}">
        <p14:creationId xmlns:p14="http://schemas.microsoft.com/office/powerpoint/2010/main" val="2281032479"/>
      </p:ext>
    </p:extLst>
  </p:cSld>
  <p:clrMapOvr>
    <a:masterClrMapping/>
  </p:clrMapOvr>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asic Text | 3 Spalten">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39C8E414-AABA-4932-9DA2-ED027C851AC9}"/>
              </a:ext>
            </a:extLst>
          </p:cNvPr>
          <p:cNvSpPr>
            <a:spLocks noGrp="1"/>
          </p:cNvSpPr>
          <p:nvPr>
            <p:ph type="dt" sz="half" idx="10"/>
          </p:nvPr>
        </p:nvSpPr>
        <p:spPr/>
        <p:txBody>
          <a:bodyPr/>
          <a:lstStyle/>
          <a:p>
            <a:fld id="{C1F6E0D2-EE34-EA4B-A3FA-4E5E952E1C17}" type="datetime1">
              <a:rPr lang="de-DE" smtClean="0"/>
              <a:t>16.07.2023</a:t>
            </a:fld>
            <a:endParaRPr lang="de-DE" dirty="0"/>
          </a:p>
        </p:txBody>
      </p:sp>
      <p:sp>
        <p:nvSpPr>
          <p:cNvPr id="4" name="Fußzeilenplatzhalter 3">
            <a:extLst>
              <a:ext uri="{FF2B5EF4-FFF2-40B4-BE49-F238E27FC236}">
                <a16:creationId xmlns:a16="http://schemas.microsoft.com/office/drawing/2014/main" id="{88DF5653-41EA-4FE4-A4BE-2DEF6044605D}"/>
              </a:ext>
            </a:extLst>
          </p:cNvPr>
          <p:cNvSpPr>
            <a:spLocks noGrp="1"/>
          </p:cNvSpPr>
          <p:nvPr>
            <p:ph type="ftr" sz="quarter" idx="11"/>
          </p:nvPr>
        </p:nvSpPr>
        <p:spPr/>
        <p:txBody>
          <a:bodyPr/>
          <a:lstStyle/>
          <a:p>
            <a:r>
              <a:rPr lang="de-DE"/>
              <a:t>Fußzeile</a:t>
            </a:r>
            <a:endParaRPr lang="de-DE" dirty="0"/>
          </a:p>
        </p:txBody>
      </p:sp>
      <p:sp>
        <p:nvSpPr>
          <p:cNvPr id="5" name="Foliennummernplatzhalter 4">
            <a:extLst>
              <a:ext uri="{FF2B5EF4-FFF2-40B4-BE49-F238E27FC236}">
                <a16:creationId xmlns:a16="http://schemas.microsoft.com/office/drawing/2014/main" id="{2DE45B4F-F38E-43B2-9AB1-8216E5CB96AA}"/>
              </a:ext>
            </a:extLst>
          </p:cNvPr>
          <p:cNvSpPr>
            <a:spLocks noGrp="1"/>
          </p:cNvSpPr>
          <p:nvPr>
            <p:ph type="sldNum" sz="quarter" idx="12"/>
          </p:nvPr>
        </p:nvSpPr>
        <p:spPr/>
        <p:txBody>
          <a:bodyPr/>
          <a:lstStyle/>
          <a:p>
            <a:fld id="{19C38A61-2AC7-4B0E-B80F-DDADD701BB40}" type="slidenum">
              <a:rPr lang="de-DE" smtClean="0"/>
              <a:pPr/>
              <a:t>‹#›</a:t>
            </a:fld>
            <a:endParaRPr lang="de-DE" dirty="0"/>
          </a:p>
        </p:txBody>
      </p:sp>
      <p:sp>
        <p:nvSpPr>
          <p:cNvPr id="9" name="Inhaltsplatzhalter 2">
            <a:extLst>
              <a:ext uri="{FF2B5EF4-FFF2-40B4-BE49-F238E27FC236}">
                <a16:creationId xmlns:a16="http://schemas.microsoft.com/office/drawing/2014/main" id="{4C89B294-29AA-1647-8B84-1558EF15B08F}"/>
              </a:ext>
            </a:extLst>
          </p:cNvPr>
          <p:cNvSpPr>
            <a:spLocks noGrp="1"/>
          </p:cNvSpPr>
          <p:nvPr>
            <p:ph idx="1" hasCustomPrompt="1"/>
          </p:nvPr>
        </p:nvSpPr>
        <p:spPr>
          <a:xfrm>
            <a:off x="447027" y="1520826"/>
            <a:ext cx="3526825" cy="4895850"/>
          </a:xfrm>
        </p:spPr>
        <p:txBody>
          <a:bodyPr>
            <a:noAutofit/>
          </a:bodyPr>
          <a:lstStyle>
            <a:lvl1pPr>
              <a:buClr>
                <a:schemeClr val="accent5"/>
              </a:buClr>
              <a:buSzPct val="120000"/>
              <a:defRPr sz="1700"/>
            </a:lvl1pPr>
            <a:lvl2pPr>
              <a:buClr>
                <a:schemeClr val="accent5"/>
              </a:buClr>
              <a:buSzPct val="120000"/>
              <a:defRPr sz="1700"/>
            </a:lvl2pPr>
            <a:lvl3pPr>
              <a:buClr>
                <a:schemeClr val="accent5"/>
              </a:buClr>
              <a:buSzPct val="120000"/>
              <a:defRPr sz="1700"/>
            </a:lvl3pPr>
            <a:lvl4pPr>
              <a:buClr>
                <a:schemeClr val="accent5"/>
              </a:buClr>
              <a:buSzPct val="120000"/>
              <a:defRPr sz="1700"/>
            </a:lvl4pPr>
            <a:lvl5pPr>
              <a:buClr>
                <a:schemeClr val="accent5"/>
              </a:buClr>
              <a:buSzPct val="120000"/>
              <a:defRPr sz="1700"/>
            </a:lvl5pPr>
          </a:lstStyle>
          <a:p>
            <a:pPr lvl="0"/>
            <a:r>
              <a:rPr lang="de-DE" dirty="0"/>
              <a:t>Aufzählung oder Fließtext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4" name="Inhaltsplatzhalter 2">
            <a:extLst>
              <a:ext uri="{FF2B5EF4-FFF2-40B4-BE49-F238E27FC236}">
                <a16:creationId xmlns:a16="http://schemas.microsoft.com/office/drawing/2014/main" id="{60954412-A723-754A-9721-32DE7B08C8F6}"/>
              </a:ext>
            </a:extLst>
          </p:cNvPr>
          <p:cNvSpPr>
            <a:spLocks noGrp="1"/>
          </p:cNvSpPr>
          <p:nvPr>
            <p:ph idx="23" hasCustomPrompt="1"/>
          </p:nvPr>
        </p:nvSpPr>
        <p:spPr>
          <a:xfrm>
            <a:off x="4224337" y="1520826"/>
            <a:ext cx="3492839" cy="4895850"/>
          </a:xfrm>
        </p:spPr>
        <p:txBody>
          <a:bodyPr>
            <a:noAutofit/>
          </a:bodyPr>
          <a:lstStyle>
            <a:lvl1pPr>
              <a:buClr>
                <a:schemeClr val="accent5"/>
              </a:buClr>
              <a:buSzPct val="120000"/>
              <a:defRPr sz="1700"/>
            </a:lvl1pPr>
            <a:lvl2pPr>
              <a:buClr>
                <a:schemeClr val="accent5"/>
              </a:buClr>
              <a:buSzPct val="120000"/>
              <a:defRPr sz="1700"/>
            </a:lvl2pPr>
            <a:lvl3pPr>
              <a:buClr>
                <a:schemeClr val="accent5"/>
              </a:buClr>
              <a:buSzPct val="120000"/>
              <a:defRPr sz="1700"/>
            </a:lvl3pPr>
            <a:lvl4pPr>
              <a:buClr>
                <a:schemeClr val="accent5"/>
              </a:buClr>
              <a:buSzPct val="120000"/>
              <a:defRPr sz="1700"/>
            </a:lvl4pPr>
            <a:lvl5pPr>
              <a:buClr>
                <a:schemeClr val="accent5"/>
              </a:buClr>
              <a:buSzPct val="120000"/>
              <a:defRPr sz="1700"/>
            </a:lvl5pPr>
          </a:lstStyle>
          <a:p>
            <a:pPr lvl="0"/>
            <a:r>
              <a:rPr lang="de-DE" dirty="0"/>
              <a:t>Aufzählung oder Fließtext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5" name="Inhaltsplatzhalter 2">
            <a:extLst>
              <a:ext uri="{FF2B5EF4-FFF2-40B4-BE49-F238E27FC236}">
                <a16:creationId xmlns:a16="http://schemas.microsoft.com/office/drawing/2014/main" id="{AFD4503B-D1A3-8249-BEB0-8F3F13FD5B91}"/>
              </a:ext>
            </a:extLst>
          </p:cNvPr>
          <p:cNvSpPr>
            <a:spLocks noGrp="1"/>
          </p:cNvSpPr>
          <p:nvPr>
            <p:ph idx="24" hasCustomPrompt="1"/>
          </p:nvPr>
        </p:nvSpPr>
        <p:spPr>
          <a:xfrm>
            <a:off x="7967663" y="1520826"/>
            <a:ext cx="3526825" cy="4895849"/>
          </a:xfrm>
        </p:spPr>
        <p:txBody>
          <a:bodyPr>
            <a:noAutofit/>
          </a:bodyPr>
          <a:lstStyle>
            <a:lvl1pPr>
              <a:buClr>
                <a:schemeClr val="accent5"/>
              </a:buClr>
              <a:buSzPct val="120000"/>
              <a:defRPr sz="1700"/>
            </a:lvl1pPr>
            <a:lvl2pPr>
              <a:buClr>
                <a:schemeClr val="accent5"/>
              </a:buClr>
              <a:buSzPct val="120000"/>
              <a:defRPr sz="1700"/>
            </a:lvl2pPr>
            <a:lvl3pPr>
              <a:buClr>
                <a:schemeClr val="accent5"/>
              </a:buClr>
              <a:buSzPct val="120000"/>
              <a:defRPr sz="1700"/>
            </a:lvl3pPr>
            <a:lvl4pPr>
              <a:buClr>
                <a:schemeClr val="accent5"/>
              </a:buClr>
              <a:buSzPct val="120000"/>
              <a:defRPr sz="1700"/>
            </a:lvl4pPr>
            <a:lvl5pPr>
              <a:buClr>
                <a:schemeClr val="accent5"/>
              </a:buClr>
              <a:buSzPct val="120000"/>
              <a:defRPr sz="1700"/>
            </a:lvl5pPr>
          </a:lstStyle>
          <a:p>
            <a:pPr lvl="0"/>
            <a:r>
              <a:rPr lang="de-DE" dirty="0"/>
              <a:t>Aufzählung oder Fließtext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8" name="Titel 1">
            <a:extLst>
              <a:ext uri="{FF2B5EF4-FFF2-40B4-BE49-F238E27FC236}">
                <a16:creationId xmlns:a16="http://schemas.microsoft.com/office/drawing/2014/main" id="{3EE8C08E-D435-8348-9302-041899BC9A6F}"/>
              </a:ext>
            </a:extLst>
          </p:cNvPr>
          <p:cNvSpPr>
            <a:spLocks noGrp="1"/>
          </p:cNvSpPr>
          <p:nvPr>
            <p:ph type="title" hasCustomPrompt="1"/>
          </p:nvPr>
        </p:nvSpPr>
        <p:spPr>
          <a:xfrm>
            <a:off x="420792" y="385174"/>
            <a:ext cx="8483496" cy="830997"/>
          </a:xfrm>
          <a:prstGeom prst="rect">
            <a:avLst/>
          </a:prstGeom>
          <a:noFill/>
        </p:spPr>
        <p:txBody>
          <a:bodyPr wrap="square" lIns="0" tIns="0" rIns="0" bIns="0">
            <a:noAutofit/>
          </a:bodyPr>
          <a:lstStyle/>
          <a:p>
            <a:r>
              <a:rPr lang="de-DE" dirty="0"/>
              <a:t>Mastertitelformat bearbeiten</a:t>
            </a:r>
            <a:br>
              <a:rPr lang="de-DE" dirty="0"/>
            </a:br>
            <a:r>
              <a:rPr lang="de-DE" dirty="0"/>
              <a:t>Ein/Zweizeilig</a:t>
            </a:r>
          </a:p>
        </p:txBody>
      </p:sp>
    </p:spTree>
    <p:extLst>
      <p:ext uri="{BB962C8B-B14F-4D97-AF65-F5344CB8AC3E}">
        <p14:creationId xmlns:p14="http://schemas.microsoft.com/office/powerpoint/2010/main" val="2479976365"/>
      </p:ext>
    </p:extLst>
  </p:cSld>
  <p:clrMapOvr>
    <a:masterClrMapping/>
  </p:clrMapOvr>
  <p:extLst>
    <p:ext uri="{DCECCB84-F9BA-43D5-87BE-67443E8EF086}">
      <p15:sldGuideLst xmlns:p15="http://schemas.microsoft.com/office/powerpoint/2012/main">
        <p15:guide id="1" pos="4861"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asic Text | 1 Bild">
    <p:spTree>
      <p:nvGrpSpPr>
        <p:cNvPr id="1" name=""/>
        <p:cNvGrpSpPr/>
        <p:nvPr/>
      </p:nvGrpSpPr>
      <p:grpSpPr>
        <a:xfrm>
          <a:off x="0" y="0"/>
          <a:ext cx="0" cy="0"/>
          <a:chOff x="0" y="0"/>
          <a:chExt cx="0" cy="0"/>
        </a:xfrm>
      </p:grpSpPr>
      <p:sp>
        <p:nvSpPr>
          <p:cNvPr id="17" name="Bildplatzhalter 16">
            <a:extLst>
              <a:ext uri="{FF2B5EF4-FFF2-40B4-BE49-F238E27FC236}">
                <a16:creationId xmlns:a16="http://schemas.microsoft.com/office/drawing/2014/main" id="{FF6A85E6-9499-1E4B-B966-0FD1D06C7C36}"/>
              </a:ext>
            </a:extLst>
          </p:cNvPr>
          <p:cNvSpPr>
            <a:spLocks noGrp="1"/>
          </p:cNvSpPr>
          <p:nvPr>
            <p:ph type="pic" sz="quarter" idx="14"/>
          </p:nvPr>
        </p:nvSpPr>
        <p:spPr>
          <a:xfrm>
            <a:off x="5159374" y="1586207"/>
            <a:ext cx="7032625" cy="4830467"/>
          </a:xfrm>
          <a:custGeom>
            <a:avLst/>
            <a:gdLst>
              <a:gd name="connsiteX0" fmla="*/ 0 w 7032625"/>
              <a:gd name="connsiteY0" fmla="*/ 0 h 4824412"/>
              <a:gd name="connsiteX1" fmla="*/ 7032625 w 7032625"/>
              <a:gd name="connsiteY1" fmla="*/ 0 h 4824412"/>
              <a:gd name="connsiteX2" fmla="*/ 7032625 w 7032625"/>
              <a:gd name="connsiteY2" fmla="*/ 4824412 h 4824412"/>
              <a:gd name="connsiteX3" fmla="*/ 0 w 7032625"/>
              <a:gd name="connsiteY3" fmla="*/ 4824412 h 4824412"/>
              <a:gd name="connsiteX4" fmla="*/ 0 w 7032625"/>
              <a:gd name="connsiteY4" fmla="*/ 0 h 4824412"/>
              <a:gd name="connsiteX0" fmla="*/ 333060 w 7032625"/>
              <a:gd name="connsiteY0" fmla="*/ 0 h 4830467"/>
              <a:gd name="connsiteX1" fmla="*/ 7032625 w 7032625"/>
              <a:gd name="connsiteY1" fmla="*/ 6055 h 4830467"/>
              <a:gd name="connsiteX2" fmla="*/ 7032625 w 7032625"/>
              <a:gd name="connsiteY2" fmla="*/ 4830467 h 4830467"/>
              <a:gd name="connsiteX3" fmla="*/ 0 w 7032625"/>
              <a:gd name="connsiteY3" fmla="*/ 4830467 h 4830467"/>
              <a:gd name="connsiteX4" fmla="*/ 333060 w 7032625"/>
              <a:gd name="connsiteY4" fmla="*/ 0 h 48304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32625" h="4830467">
                <a:moveTo>
                  <a:pt x="333060" y="0"/>
                </a:moveTo>
                <a:lnTo>
                  <a:pt x="7032625" y="6055"/>
                </a:lnTo>
                <a:lnTo>
                  <a:pt x="7032625" y="4830467"/>
                </a:lnTo>
                <a:lnTo>
                  <a:pt x="0" y="4830467"/>
                </a:lnTo>
                <a:lnTo>
                  <a:pt x="333060" y="0"/>
                </a:lnTo>
                <a:close/>
              </a:path>
            </a:pathLst>
          </a:custGeom>
          <a:pattFill prst="ltUpDiag">
            <a:fgClr>
              <a:schemeClr val="bg2"/>
            </a:fgClr>
            <a:bgClr>
              <a:schemeClr val="bg1"/>
            </a:bgClr>
          </a:pattFill>
        </p:spPr>
        <p:txBody>
          <a:bodyPr wrap="square" tIns="1800000">
            <a:noAutofit/>
          </a:bodyPr>
          <a:lstStyle>
            <a:lvl1pPr marL="0" indent="0" algn="ctr">
              <a:buNone/>
              <a:defRPr/>
            </a:lvl1pPr>
          </a:lstStyle>
          <a:p>
            <a:r>
              <a:rPr lang="de-DE"/>
              <a:t>Bild durch Klicken auf Symbol hinzufügen</a:t>
            </a:r>
            <a:endParaRPr lang="de-DE" dirty="0"/>
          </a:p>
        </p:txBody>
      </p:sp>
      <p:sp>
        <p:nvSpPr>
          <p:cNvPr id="3" name="Datumsplatzhalter 2">
            <a:extLst>
              <a:ext uri="{FF2B5EF4-FFF2-40B4-BE49-F238E27FC236}">
                <a16:creationId xmlns:a16="http://schemas.microsoft.com/office/drawing/2014/main" id="{39C8E414-AABA-4932-9DA2-ED027C851AC9}"/>
              </a:ext>
            </a:extLst>
          </p:cNvPr>
          <p:cNvSpPr>
            <a:spLocks noGrp="1"/>
          </p:cNvSpPr>
          <p:nvPr>
            <p:ph type="dt" sz="half" idx="10"/>
          </p:nvPr>
        </p:nvSpPr>
        <p:spPr/>
        <p:txBody>
          <a:bodyPr/>
          <a:lstStyle/>
          <a:p>
            <a:fld id="{51A74134-60D5-7F4D-B1D8-DEC9F64753C6}" type="datetime1">
              <a:rPr lang="de-DE" smtClean="0"/>
              <a:t>16.07.2023</a:t>
            </a:fld>
            <a:endParaRPr lang="de-DE" dirty="0"/>
          </a:p>
        </p:txBody>
      </p:sp>
      <p:sp>
        <p:nvSpPr>
          <p:cNvPr id="4" name="Fußzeilenplatzhalter 3">
            <a:extLst>
              <a:ext uri="{FF2B5EF4-FFF2-40B4-BE49-F238E27FC236}">
                <a16:creationId xmlns:a16="http://schemas.microsoft.com/office/drawing/2014/main" id="{88DF5653-41EA-4FE4-A4BE-2DEF6044605D}"/>
              </a:ext>
            </a:extLst>
          </p:cNvPr>
          <p:cNvSpPr>
            <a:spLocks noGrp="1"/>
          </p:cNvSpPr>
          <p:nvPr>
            <p:ph type="ftr" sz="quarter" idx="11"/>
          </p:nvPr>
        </p:nvSpPr>
        <p:spPr/>
        <p:txBody>
          <a:bodyPr/>
          <a:lstStyle/>
          <a:p>
            <a:r>
              <a:rPr lang="de-DE"/>
              <a:t>Fußzeile</a:t>
            </a:r>
            <a:endParaRPr lang="de-DE" dirty="0"/>
          </a:p>
        </p:txBody>
      </p:sp>
      <p:sp>
        <p:nvSpPr>
          <p:cNvPr id="5" name="Foliennummernplatzhalter 4">
            <a:extLst>
              <a:ext uri="{FF2B5EF4-FFF2-40B4-BE49-F238E27FC236}">
                <a16:creationId xmlns:a16="http://schemas.microsoft.com/office/drawing/2014/main" id="{2DE45B4F-F38E-43B2-9AB1-8216E5CB96AA}"/>
              </a:ext>
            </a:extLst>
          </p:cNvPr>
          <p:cNvSpPr>
            <a:spLocks noGrp="1"/>
          </p:cNvSpPr>
          <p:nvPr>
            <p:ph type="sldNum" sz="quarter" idx="12"/>
          </p:nvPr>
        </p:nvSpPr>
        <p:spPr/>
        <p:txBody>
          <a:bodyPr/>
          <a:lstStyle/>
          <a:p>
            <a:fld id="{19C38A61-2AC7-4B0E-B80F-DDADD701BB40}" type="slidenum">
              <a:rPr lang="de-DE" smtClean="0"/>
              <a:pPr/>
              <a:t>‹#›</a:t>
            </a:fld>
            <a:endParaRPr lang="de-DE" dirty="0"/>
          </a:p>
        </p:txBody>
      </p:sp>
      <p:sp>
        <p:nvSpPr>
          <p:cNvPr id="13" name="Textplatzhalter 12">
            <a:extLst>
              <a:ext uri="{FF2B5EF4-FFF2-40B4-BE49-F238E27FC236}">
                <a16:creationId xmlns:a16="http://schemas.microsoft.com/office/drawing/2014/main" id="{743DDFF9-456E-477A-9A61-C58BDC725750}"/>
              </a:ext>
            </a:extLst>
          </p:cNvPr>
          <p:cNvSpPr>
            <a:spLocks noGrp="1"/>
          </p:cNvSpPr>
          <p:nvPr>
            <p:ph type="body" sz="quarter" idx="16" hasCustomPrompt="1"/>
          </p:nvPr>
        </p:nvSpPr>
        <p:spPr>
          <a:xfrm>
            <a:off x="442913" y="1520825"/>
            <a:ext cx="3741738" cy="4964111"/>
          </a:xfrm>
        </p:spPr>
        <p:txBody>
          <a:bodyPr/>
          <a:lstStyle>
            <a:lvl1pPr>
              <a:buClr>
                <a:schemeClr val="accent5"/>
              </a:buClr>
              <a:defRPr/>
            </a:lvl1pPr>
            <a:lvl2pPr>
              <a:buClr>
                <a:schemeClr val="accent5"/>
              </a:buClr>
              <a:defRPr/>
            </a:lvl2pPr>
            <a:lvl3pPr>
              <a:buClr>
                <a:schemeClr val="accent5"/>
              </a:buClr>
              <a:defRPr/>
            </a:lvl3pPr>
            <a:lvl4pPr>
              <a:buClr>
                <a:schemeClr val="accent5"/>
              </a:buClr>
              <a:defRPr/>
            </a:lvl4pPr>
            <a:lvl5pPr>
              <a:buClr>
                <a:schemeClr val="accent5"/>
              </a:buClr>
              <a:defRPr/>
            </a:lvl5pPr>
          </a:lstStyle>
          <a:p>
            <a:pPr lvl="0"/>
            <a:r>
              <a:rPr lang="de-DE" dirty="0"/>
              <a:t>Aufzählung oder Fließtext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6" name="Titel 1">
            <a:extLst>
              <a:ext uri="{FF2B5EF4-FFF2-40B4-BE49-F238E27FC236}">
                <a16:creationId xmlns:a16="http://schemas.microsoft.com/office/drawing/2014/main" id="{7C67EDD6-9114-6E41-98FC-E994DB2A5C60}"/>
              </a:ext>
            </a:extLst>
          </p:cNvPr>
          <p:cNvSpPr>
            <a:spLocks noGrp="1"/>
          </p:cNvSpPr>
          <p:nvPr>
            <p:ph type="title" hasCustomPrompt="1"/>
          </p:nvPr>
        </p:nvSpPr>
        <p:spPr>
          <a:xfrm>
            <a:off x="420792" y="385174"/>
            <a:ext cx="8483496" cy="830997"/>
          </a:xfrm>
          <a:prstGeom prst="rect">
            <a:avLst/>
          </a:prstGeom>
          <a:noFill/>
        </p:spPr>
        <p:txBody>
          <a:bodyPr wrap="square" lIns="0" tIns="0" rIns="0" bIns="0">
            <a:noAutofit/>
          </a:bodyPr>
          <a:lstStyle/>
          <a:p>
            <a:r>
              <a:rPr lang="de-DE" dirty="0"/>
              <a:t>Mastertitelformat bearbeiten</a:t>
            </a:r>
            <a:br>
              <a:rPr lang="de-DE" dirty="0"/>
            </a:br>
            <a:r>
              <a:rPr lang="de-DE" dirty="0"/>
              <a:t>Ein/Zweizeilig</a:t>
            </a:r>
          </a:p>
        </p:txBody>
      </p:sp>
    </p:spTree>
    <p:extLst>
      <p:ext uri="{BB962C8B-B14F-4D97-AF65-F5344CB8AC3E}">
        <p14:creationId xmlns:p14="http://schemas.microsoft.com/office/powerpoint/2010/main" val="4014158344"/>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asic Text | 2 Bilder">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39C8E414-AABA-4932-9DA2-ED027C851AC9}"/>
              </a:ext>
            </a:extLst>
          </p:cNvPr>
          <p:cNvSpPr>
            <a:spLocks noGrp="1"/>
          </p:cNvSpPr>
          <p:nvPr>
            <p:ph type="dt" sz="half" idx="10"/>
          </p:nvPr>
        </p:nvSpPr>
        <p:spPr/>
        <p:txBody>
          <a:bodyPr/>
          <a:lstStyle/>
          <a:p>
            <a:fld id="{04CAA61E-7AEC-D342-8104-4DFD59E7350E}" type="datetime1">
              <a:rPr lang="de-DE" smtClean="0"/>
              <a:t>16.07.2023</a:t>
            </a:fld>
            <a:endParaRPr lang="de-DE" dirty="0"/>
          </a:p>
        </p:txBody>
      </p:sp>
      <p:sp>
        <p:nvSpPr>
          <p:cNvPr id="4" name="Fußzeilenplatzhalter 3">
            <a:extLst>
              <a:ext uri="{FF2B5EF4-FFF2-40B4-BE49-F238E27FC236}">
                <a16:creationId xmlns:a16="http://schemas.microsoft.com/office/drawing/2014/main" id="{88DF5653-41EA-4FE4-A4BE-2DEF6044605D}"/>
              </a:ext>
            </a:extLst>
          </p:cNvPr>
          <p:cNvSpPr>
            <a:spLocks noGrp="1"/>
          </p:cNvSpPr>
          <p:nvPr>
            <p:ph type="ftr" sz="quarter" idx="11"/>
          </p:nvPr>
        </p:nvSpPr>
        <p:spPr/>
        <p:txBody>
          <a:bodyPr/>
          <a:lstStyle/>
          <a:p>
            <a:r>
              <a:rPr lang="de-DE"/>
              <a:t>Fußzeile</a:t>
            </a:r>
            <a:endParaRPr lang="de-DE" dirty="0"/>
          </a:p>
        </p:txBody>
      </p:sp>
      <p:sp>
        <p:nvSpPr>
          <p:cNvPr id="5" name="Foliennummernplatzhalter 4">
            <a:extLst>
              <a:ext uri="{FF2B5EF4-FFF2-40B4-BE49-F238E27FC236}">
                <a16:creationId xmlns:a16="http://schemas.microsoft.com/office/drawing/2014/main" id="{2DE45B4F-F38E-43B2-9AB1-8216E5CB96AA}"/>
              </a:ext>
            </a:extLst>
          </p:cNvPr>
          <p:cNvSpPr>
            <a:spLocks noGrp="1"/>
          </p:cNvSpPr>
          <p:nvPr>
            <p:ph type="sldNum" sz="quarter" idx="12"/>
          </p:nvPr>
        </p:nvSpPr>
        <p:spPr/>
        <p:txBody>
          <a:bodyPr/>
          <a:lstStyle/>
          <a:p>
            <a:fld id="{19C38A61-2AC7-4B0E-B80F-DDADD701BB40}" type="slidenum">
              <a:rPr lang="de-DE" smtClean="0"/>
              <a:pPr/>
              <a:t>‹#›</a:t>
            </a:fld>
            <a:endParaRPr lang="de-DE" dirty="0"/>
          </a:p>
        </p:txBody>
      </p:sp>
      <p:sp>
        <p:nvSpPr>
          <p:cNvPr id="13" name="Textplatzhalter 12">
            <a:extLst>
              <a:ext uri="{FF2B5EF4-FFF2-40B4-BE49-F238E27FC236}">
                <a16:creationId xmlns:a16="http://schemas.microsoft.com/office/drawing/2014/main" id="{743DDFF9-456E-477A-9A61-C58BDC725750}"/>
              </a:ext>
            </a:extLst>
          </p:cNvPr>
          <p:cNvSpPr>
            <a:spLocks noGrp="1"/>
          </p:cNvSpPr>
          <p:nvPr>
            <p:ph type="body" sz="quarter" idx="16" hasCustomPrompt="1"/>
          </p:nvPr>
        </p:nvSpPr>
        <p:spPr>
          <a:xfrm>
            <a:off x="447028" y="1520825"/>
            <a:ext cx="8206774" cy="4895851"/>
          </a:xfrm>
        </p:spPr>
        <p:txBody>
          <a:bodyPr/>
          <a:lstStyle>
            <a:lvl1pPr>
              <a:buClr>
                <a:schemeClr val="accent5"/>
              </a:buClr>
              <a:defRPr/>
            </a:lvl1pPr>
            <a:lvl2pPr>
              <a:buClr>
                <a:schemeClr val="accent5"/>
              </a:buClr>
              <a:defRPr/>
            </a:lvl2pPr>
            <a:lvl3pPr>
              <a:buClr>
                <a:schemeClr val="accent5"/>
              </a:buClr>
              <a:defRPr/>
            </a:lvl3pPr>
            <a:lvl4pPr>
              <a:buClr>
                <a:schemeClr val="accent5"/>
              </a:buClr>
              <a:defRPr/>
            </a:lvl4pPr>
            <a:lvl5pPr>
              <a:buClr>
                <a:schemeClr val="accent5"/>
              </a:buClr>
              <a:defRPr/>
            </a:lvl5pPr>
          </a:lstStyle>
          <a:p>
            <a:pPr lvl="0"/>
            <a:r>
              <a:rPr lang="de-DE" dirty="0"/>
              <a:t>Aufzählung oder Fließtext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5" name="Bildplatzhalter 14">
            <a:extLst>
              <a:ext uri="{FF2B5EF4-FFF2-40B4-BE49-F238E27FC236}">
                <a16:creationId xmlns:a16="http://schemas.microsoft.com/office/drawing/2014/main" id="{458B6AAC-E0F2-9444-B6EF-37BDDBF708E4}"/>
              </a:ext>
            </a:extLst>
          </p:cNvPr>
          <p:cNvSpPr>
            <a:spLocks noGrp="1"/>
          </p:cNvSpPr>
          <p:nvPr>
            <p:ph type="pic" sz="quarter" idx="22" hasCustomPrompt="1"/>
          </p:nvPr>
        </p:nvSpPr>
        <p:spPr>
          <a:xfrm>
            <a:off x="8904288" y="1592263"/>
            <a:ext cx="2844800" cy="2005200"/>
          </a:xfrm>
          <a:pattFill prst="ltUpDiag">
            <a:fgClr>
              <a:schemeClr val="bg2"/>
            </a:fgClr>
            <a:bgClr>
              <a:schemeClr val="bg1"/>
            </a:bgClr>
          </a:pattFill>
        </p:spPr>
        <p:txBody>
          <a:bodyPr/>
          <a:lstStyle>
            <a:lvl1pPr marL="0" indent="0">
              <a:buNone/>
              <a:defRPr/>
            </a:lvl1pPr>
          </a:lstStyle>
          <a:p>
            <a:r>
              <a:rPr lang="de-DE" dirty="0"/>
              <a:t>  Bild durch klicken auf Symbol hinzufügen</a:t>
            </a:r>
          </a:p>
        </p:txBody>
      </p:sp>
      <p:sp>
        <p:nvSpPr>
          <p:cNvPr id="16" name="Bildplatzhalter 14">
            <a:extLst>
              <a:ext uri="{FF2B5EF4-FFF2-40B4-BE49-F238E27FC236}">
                <a16:creationId xmlns:a16="http://schemas.microsoft.com/office/drawing/2014/main" id="{FC789AD0-D5A0-2F43-8A2B-8D5E9F65A1C9}"/>
              </a:ext>
            </a:extLst>
          </p:cNvPr>
          <p:cNvSpPr>
            <a:spLocks noGrp="1"/>
          </p:cNvSpPr>
          <p:nvPr>
            <p:ph type="pic" sz="quarter" idx="23" hasCustomPrompt="1"/>
          </p:nvPr>
        </p:nvSpPr>
        <p:spPr>
          <a:xfrm>
            <a:off x="8904288" y="3848624"/>
            <a:ext cx="2844800" cy="2005200"/>
          </a:xfrm>
          <a:pattFill prst="ltUpDiag">
            <a:fgClr>
              <a:schemeClr val="bg2"/>
            </a:fgClr>
            <a:bgClr>
              <a:schemeClr val="bg1"/>
            </a:bgClr>
          </a:pattFill>
        </p:spPr>
        <p:txBody>
          <a:bodyPr/>
          <a:lstStyle>
            <a:lvl1pPr marL="0" indent="0">
              <a:buNone/>
              <a:defRPr/>
            </a:lvl1pPr>
          </a:lstStyle>
          <a:p>
            <a:r>
              <a:rPr lang="de-DE" dirty="0"/>
              <a:t>  Bild durch klicken auf Symbol hinzufügen</a:t>
            </a:r>
          </a:p>
        </p:txBody>
      </p:sp>
      <p:sp>
        <p:nvSpPr>
          <p:cNvPr id="19" name="Titel 1">
            <a:extLst>
              <a:ext uri="{FF2B5EF4-FFF2-40B4-BE49-F238E27FC236}">
                <a16:creationId xmlns:a16="http://schemas.microsoft.com/office/drawing/2014/main" id="{FF4F8E0B-0E1B-9A42-8413-470B8F8BDD85}"/>
              </a:ext>
            </a:extLst>
          </p:cNvPr>
          <p:cNvSpPr>
            <a:spLocks noGrp="1"/>
          </p:cNvSpPr>
          <p:nvPr>
            <p:ph type="title" hasCustomPrompt="1"/>
          </p:nvPr>
        </p:nvSpPr>
        <p:spPr>
          <a:xfrm>
            <a:off x="420792" y="385174"/>
            <a:ext cx="8483496" cy="830997"/>
          </a:xfrm>
          <a:prstGeom prst="rect">
            <a:avLst/>
          </a:prstGeom>
          <a:noFill/>
        </p:spPr>
        <p:txBody>
          <a:bodyPr wrap="square" lIns="0" tIns="0" rIns="0" bIns="0">
            <a:noAutofit/>
          </a:bodyPr>
          <a:lstStyle/>
          <a:p>
            <a:r>
              <a:rPr lang="de-DE" dirty="0"/>
              <a:t>Mastertitelformat bearbeiten</a:t>
            </a:r>
            <a:br>
              <a:rPr lang="de-DE" dirty="0"/>
            </a:br>
            <a:r>
              <a:rPr lang="de-DE" dirty="0"/>
              <a:t>Ein/Zweizeilig</a:t>
            </a:r>
          </a:p>
        </p:txBody>
      </p:sp>
    </p:spTree>
    <p:extLst>
      <p:ext uri="{BB962C8B-B14F-4D97-AF65-F5344CB8AC3E}">
        <p14:creationId xmlns:p14="http://schemas.microsoft.com/office/powerpoint/2010/main" val="4109242195"/>
      </p:ext>
    </p:extLst>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asic Text | Marginalspalte schmal">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39C8E414-AABA-4932-9DA2-ED027C851AC9}"/>
              </a:ext>
            </a:extLst>
          </p:cNvPr>
          <p:cNvSpPr>
            <a:spLocks noGrp="1"/>
          </p:cNvSpPr>
          <p:nvPr>
            <p:ph type="dt" sz="half" idx="10"/>
          </p:nvPr>
        </p:nvSpPr>
        <p:spPr/>
        <p:txBody>
          <a:bodyPr/>
          <a:lstStyle/>
          <a:p>
            <a:fld id="{9DE2538E-986B-6C46-B955-8C701E8C89AF}" type="datetime1">
              <a:rPr lang="de-DE" smtClean="0"/>
              <a:t>16.07.2023</a:t>
            </a:fld>
            <a:endParaRPr lang="de-DE" dirty="0"/>
          </a:p>
        </p:txBody>
      </p:sp>
      <p:sp>
        <p:nvSpPr>
          <p:cNvPr id="4" name="Fußzeilenplatzhalter 3">
            <a:extLst>
              <a:ext uri="{FF2B5EF4-FFF2-40B4-BE49-F238E27FC236}">
                <a16:creationId xmlns:a16="http://schemas.microsoft.com/office/drawing/2014/main" id="{88DF5653-41EA-4FE4-A4BE-2DEF6044605D}"/>
              </a:ext>
            </a:extLst>
          </p:cNvPr>
          <p:cNvSpPr>
            <a:spLocks noGrp="1"/>
          </p:cNvSpPr>
          <p:nvPr>
            <p:ph type="ftr" sz="quarter" idx="11"/>
          </p:nvPr>
        </p:nvSpPr>
        <p:spPr/>
        <p:txBody>
          <a:bodyPr/>
          <a:lstStyle/>
          <a:p>
            <a:r>
              <a:rPr lang="de-DE"/>
              <a:t>Fußzeile</a:t>
            </a:r>
            <a:endParaRPr lang="de-DE" dirty="0"/>
          </a:p>
        </p:txBody>
      </p:sp>
      <p:sp>
        <p:nvSpPr>
          <p:cNvPr id="5" name="Foliennummernplatzhalter 4">
            <a:extLst>
              <a:ext uri="{FF2B5EF4-FFF2-40B4-BE49-F238E27FC236}">
                <a16:creationId xmlns:a16="http://schemas.microsoft.com/office/drawing/2014/main" id="{2DE45B4F-F38E-43B2-9AB1-8216E5CB96AA}"/>
              </a:ext>
            </a:extLst>
          </p:cNvPr>
          <p:cNvSpPr>
            <a:spLocks noGrp="1"/>
          </p:cNvSpPr>
          <p:nvPr>
            <p:ph type="sldNum" sz="quarter" idx="12"/>
          </p:nvPr>
        </p:nvSpPr>
        <p:spPr/>
        <p:txBody>
          <a:bodyPr/>
          <a:lstStyle/>
          <a:p>
            <a:fld id="{19C38A61-2AC7-4B0E-B80F-DDADD701BB40}" type="slidenum">
              <a:rPr lang="de-DE" smtClean="0"/>
              <a:pPr/>
              <a:t>‹#›</a:t>
            </a:fld>
            <a:endParaRPr lang="de-DE" dirty="0"/>
          </a:p>
        </p:txBody>
      </p:sp>
      <p:sp>
        <p:nvSpPr>
          <p:cNvPr id="8" name="Inhaltsplatzhalter 2">
            <a:extLst>
              <a:ext uri="{FF2B5EF4-FFF2-40B4-BE49-F238E27FC236}">
                <a16:creationId xmlns:a16="http://schemas.microsoft.com/office/drawing/2014/main" id="{1F77720D-433C-4383-AB26-554BF9FABF6F}"/>
              </a:ext>
            </a:extLst>
          </p:cNvPr>
          <p:cNvSpPr>
            <a:spLocks noGrp="1"/>
          </p:cNvSpPr>
          <p:nvPr>
            <p:ph idx="1" hasCustomPrompt="1"/>
          </p:nvPr>
        </p:nvSpPr>
        <p:spPr>
          <a:xfrm>
            <a:off x="442913" y="1520825"/>
            <a:ext cx="8461375" cy="4895850"/>
          </a:xfrm>
        </p:spPr>
        <p:txBody>
          <a:bodyPr>
            <a:noAutofit/>
          </a:bodyPr>
          <a:lstStyle>
            <a:lvl1pPr>
              <a:buClr>
                <a:schemeClr val="accent5"/>
              </a:buClr>
              <a:buSzPct val="120000"/>
              <a:defRPr sz="1700"/>
            </a:lvl1pPr>
            <a:lvl2pPr>
              <a:buClr>
                <a:schemeClr val="accent5"/>
              </a:buClr>
              <a:buSzPct val="120000"/>
              <a:defRPr sz="1700"/>
            </a:lvl2pPr>
            <a:lvl3pPr>
              <a:buClr>
                <a:schemeClr val="accent5"/>
              </a:buClr>
              <a:buSzPct val="120000"/>
              <a:defRPr sz="1700"/>
            </a:lvl3pPr>
            <a:lvl4pPr>
              <a:buClr>
                <a:schemeClr val="accent5"/>
              </a:buClr>
              <a:buSzPct val="120000"/>
              <a:defRPr sz="1700"/>
            </a:lvl4pPr>
            <a:lvl5pPr>
              <a:buClr>
                <a:schemeClr val="accent5"/>
              </a:buClr>
              <a:buSzPct val="120000"/>
              <a:defRPr sz="1700"/>
            </a:lvl5pPr>
          </a:lstStyle>
          <a:p>
            <a:pPr lvl="0"/>
            <a:r>
              <a:rPr lang="de-DE" dirty="0"/>
              <a:t>Aufzählung oder Fließtext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7" name="Titel 1">
            <a:extLst>
              <a:ext uri="{FF2B5EF4-FFF2-40B4-BE49-F238E27FC236}">
                <a16:creationId xmlns:a16="http://schemas.microsoft.com/office/drawing/2014/main" id="{7C7B3EE2-ADD7-A048-B871-4153C8945CC8}"/>
              </a:ext>
            </a:extLst>
          </p:cNvPr>
          <p:cNvSpPr>
            <a:spLocks noGrp="1"/>
          </p:cNvSpPr>
          <p:nvPr>
            <p:ph type="title" hasCustomPrompt="1"/>
          </p:nvPr>
        </p:nvSpPr>
        <p:spPr>
          <a:xfrm>
            <a:off x="420792" y="385174"/>
            <a:ext cx="8483496" cy="830997"/>
          </a:xfrm>
          <a:prstGeom prst="rect">
            <a:avLst/>
          </a:prstGeom>
          <a:noFill/>
        </p:spPr>
        <p:txBody>
          <a:bodyPr wrap="square" lIns="0" tIns="0" rIns="0" bIns="0">
            <a:noAutofit/>
          </a:bodyPr>
          <a:lstStyle/>
          <a:p>
            <a:r>
              <a:rPr lang="de-DE" dirty="0"/>
              <a:t>Mastertitelformat bearbeiten</a:t>
            </a:r>
            <a:br>
              <a:rPr lang="de-DE" dirty="0"/>
            </a:br>
            <a:r>
              <a:rPr lang="de-DE" dirty="0"/>
              <a:t>Ein/Zweizeilig</a:t>
            </a:r>
          </a:p>
        </p:txBody>
      </p:sp>
      <p:sp>
        <p:nvSpPr>
          <p:cNvPr id="7" name="Inhaltsplatzhalter 2">
            <a:extLst>
              <a:ext uri="{FF2B5EF4-FFF2-40B4-BE49-F238E27FC236}">
                <a16:creationId xmlns:a16="http://schemas.microsoft.com/office/drawing/2014/main" id="{A3E36D64-75EB-7249-A63E-49E9F2A39791}"/>
              </a:ext>
            </a:extLst>
          </p:cNvPr>
          <p:cNvSpPr>
            <a:spLocks noGrp="1"/>
          </p:cNvSpPr>
          <p:nvPr>
            <p:ph idx="13" hasCustomPrompt="1"/>
          </p:nvPr>
        </p:nvSpPr>
        <p:spPr>
          <a:xfrm>
            <a:off x="9840912" y="1520825"/>
            <a:ext cx="1908175" cy="4895850"/>
          </a:xfrm>
        </p:spPr>
        <p:txBody>
          <a:bodyPr tIns="25200">
            <a:noAutofit/>
          </a:bodyPr>
          <a:lstStyle>
            <a:lvl1pPr>
              <a:buClr>
                <a:schemeClr val="accent5"/>
              </a:buClr>
              <a:buSzPct val="120000"/>
              <a:defRPr sz="1200"/>
            </a:lvl1pPr>
            <a:lvl2pPr>
              <a:buClr>
                <a:schemeClr val="accent5"/>
              </a:buClr>
              <a:buSzPct val="120000"/>
              <a:defRPr sz="1200"/>
            </a:lvl2pPr>
            <a:lvl3pPr>
              <a:buClr>
                <a:schemeClr val="accent5"/>
              </a:buClr>
              <a:buSzPct val="120000"/>
              <a:defRPr sz="1200"/>
            </a:lvl3pPr>
            <a:lvl4pPr>
              <a:buClr>
                <a:schemeClr val="accent5"/>
              </a:buClr>
              <a:buSzPct val="120000"/>
              <a:defRPr sz="1200"/>
            </a:lvl4pPr>
            <a:lvl5pPr>
              <a:buClr>
                <a:schemeClr val="accent5"/>
              </a:buClr>
              <a:buSzPct val="120000"/>
              <a:defRPr sz="1200"/>
            </a:lvl5pPr>
          </a:lstStyle>
          <a:p>
            <a:pPr lvl="0"/>
            <a:r>
              <a:rPr lang="de-DE" dirty="0"/>
              <a:t>Aufzählung oder Fließtext bearbeiten</a:t>
            </a:r>
          </a:p>
          <a:p>
            <a:pPr lvl="1"/>
            <a:r>
              <a:rPr lang="de-DE" dirty="0"/>
              <a:t>Zweite Ebene</a:t>
            </a:r>
          </a:p>
          <a:p>
            <a:pPr lvl="2"/>
            <a:r>
              <a:rPr lang="de-DE" dirty="0"/>
              <a:t>Dritte Ebene</a:t>
            </a:r>
          </a:p>
          <a:p>
            <a:pPr lvl="3"/>
            <a:r>
              <a:rPr lang="de-DE" dirty="0"/>
              <a:t>Vierte Ebene</a:t>
            </a:r>
          </a:p>
          <a:p>
            <a:pPr lvl="4"/>
            <a:r>
              <a:rPr lang="de-DE" dirty="0"/>
              <a:t>Fünfte Ebene</a:t>
            </a:r>
          </a:p>
        </p:txBody>
      </p:sp>
    </p:spTree>
    <p:extLst>
      <p:ext uri="{BB962C8B-B14F-4D97-AF65-F5344CB8AC3E}">
        <p14:creationId xmlns:p14="http://schemas.microsoft.com/office/powerpoint/2010/main" val="896849838"/>
      </p:ext>
    </p:extLst>
  </p:cSld>
  <p:clrMapOvr>
    <a:masterClrMapping/>
  </p:clrMapOvr>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asic Text | Marginalspalte breit">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39C8E414-AABA-4932-9DA2-ED027C851AC9}"/>
              </a:ext>
            </a:extLst>
          </p:cNvPr>
          <p:cNvSpPr>
            <a:spLocks noGrp="1"/>
          </p:cNvSpPr>
          <p:nvPr>
            <p:ph type="dt" sz="half" idx="10"/>
          </p:nvPr>
        </p:nvSpPr>
        <p:spPr/>
        <p:txBody>
          <a:bodyPr/>
          <a:lstStyle/>
          <a:p>
            <a:fld id="{9DE2538E-986B-6C46-B955-8C701E8C89AF}" type="datetime1">
              <a:rPr lang="de-DE" smtClean="0"/>
              <a:t>16.07.2023</a:t>
            </a:fld>
            <a:endParaRPr lang="de-DE" dirty="0"/>
          </a:p>
        </p:txBody>
      </p:sp>
      <p:sp>
        <p:nvSpPr>
          <p:cNvPr id="4" name="Fußzeilenplatzhalter 3">
            <a:extLst>
              <a:ext uri="{FF2B5EF4-FFF2-40B4-BE49-F238E27FC236}">
                <a16:creationId xmlns:a16="http://schemas.microsoft.com/office/drawing/2014/main" id="{88DF5653-41EA-4FE4-A4BE-2DEF6044605D}"/>
              </a:ext>
            </a:extLst>
          </p:cNvPr>
          <p:cNvSpPr>
            <a:spLocks noGrp="1"/>
          </p:cNvSpPr>
          <p:nvPr>
            <p:ph type="ftr" sz="quarter" idx="11"/>
          </p:nvPr>
        </p:nvSpPr>
        <p:spPr/>
        <p:txBody>
          <a:bodyPr/>
          <a:lstStyle/>
          <a:p>
            <a:r>
              <a:rPr lang="de-DE"/>
              <a:t>Fußzeile</a:t>
            </a:r>
            <a:endParaRPr lang="de-DE" dirty="0"/>
          </a:p>
        </p:txBody>
      </p:sp>
      <p:sp>
        <p:nvSpPr>
          <p:cNvPr id="5" name="Foliennummernplatzhalter 4">
            <a:extLst>
              <a:ext uri="{FF2B5EF4-FFF2-40B4-BE49-F238E27FC236}">
                <a16:creationId xmlns:a16="http://schemas.microsoft.com/office/drawing/2014/main" id="{2DE45B4F-F38E-43B2-9AB1-8216E5CB96AA}"/>
              </a:ext>
            </a:extLst>
          </p:cNvPr>
          <p:cNvSpPr>
            <a:spLocks noGrp="1"/>
          </p:cNvSpPr>
          <p:nvPr>
            <p:ph type="sldNum" sz="quarter" idx="12"/>
          </p:nvPr>
        </p:nvSpPr>
        <p:spPr/>
        <p:txBody>
          <a:bodyPr/>
          <a:lstStyle/>
          <a:p>
            <a:fld id="{19C38A61-2AC7-4B0E-B80F-DDADD701BB40}" type="slidenum">
              <a:rPr lang="de-DE" smtClean="0"/>
              <a:pPr/>
              <a:t>‹#›</a:t>
            </a:fld>
            <a:endParaRPr lang="de-DE" dirty="0"/>
          </a:p>
        </p:txBody>
      </p:sp>
      <p:sp>
        <p:nvSpPr>
          <p:cNvPr id="8" name="Inhaltsplatzhalter 2">
            <a:extLst>
              <a:ext uri="{FF2B5EF4-FFF2-40B4-BE49-F238E27FC236}">
                <a16:creationId xmlns:a16="http://schemas.microsoft.com/office/drawing/2014/main" id="{1F77720D-433C-4383-AB26-554BF9FABF6F}"/>
              </a:ext>
            </a:extLst>
          </p:cNvPr>
          <p:cNvSpPr>
            <a:spLocks noGrp="1"/>
          </p:cNvSpPr>
          <p:nvPr>
            <p:ph idx="1" hasCustomPrompt="1"/>
          </p:nvPr>
        </p:nvSpPr>
        <p:spPr>
          <a:xfrm>
            <a:off x="442914" y="1520825"/>
            <a:ext cx="7524750" cy="4895850"/>
          </a:xfrm>
        </p:spPr>
        <p:txBody>
          <a:bodyPr>
            <a:noAutofit/>
          </a:bodyPr>
          <a:lstStyle>
            <a:lvl1pPr>
              <a:buClr>
                <a:schemeClr val="accent5"/>
              </a:buClr>
              <a:buSzPct val="120000"/>
              <a:defRPr sz="1700"/>
            </a:lvl1pPr>
            <a:lvl2pPr>
              <a:buClr>
                <a:schemeClr val="accent5"/>
              </a:buClr>
              <a:buSzPct val="120000"/>
              <a:defRPr sz="1700"/>
            </a:lvl2pPr>
            <a:lvl3pPr>
              <a:buClr>
                <a:schemeClr val="accent5"/>
              </a:buClr>
              <a:buSzPct val="120000"/>
              <a:defRPr sz="1700"/>
            </a:lvl3pPr>
            <a:lvl4pPr>
              <a:buClr>
                <a:schemeClr val="accent5"/>
              </a:buClr>
              <a:buSzPct val="120000"/>
              <a:defRPr sz="1700"/>
            </a:lvl4pPr>
            <a:lvl5pPr>
              <a:buClr>
                <a:schemeClr val="accent5"/>
              </a:buClr>
              <a:buSzPct val="120000"/>
              <a:defRPr sz="1700"/>
            </a:lvl5pPr>
          </a:lstStyle>
          <a:p>
            <a:pPr lvl="0"/>
            <a:r>
              <a:rPr lang="de-DE" dirty="0"/>
              <a:t>Aufzählung oder Fließtext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7" name="Titel 1">
            <a:extLst>
              <a:ext uri="{FF2B5EF4-FFF2-40B4-BE49-F238E27FC236}">
                <a16:creationId xmlns:a16="http://schemas.microsoft.com/office/drawing/2014/main" id="{7C7B3EE2-ADD7-A048-B871-4153C8945CC8}"/>
              </a:ext>
            </a:extLst>
          </p:cNvPr>
          <p:cNvSpPr>
            <a:spLocks noGrp="1"/>
          </p:cNvSpPr>
          <p:nvPr>
            <p:ph type="title" hasCustomPrompt="1"/>
          </p:nvPr>
        </p:nvSpPr>
        <p:spPr>
          <a:xfrm>
            <a:off x="420792" y="385174"/>
            <a:ext cx="8483496" cy="830997"/>
          </a:xfrm>
          <a:prstGeom prst="rect">
            <a:avLst/>
          </a:prstGeom>
          <a:noFill/>
        </p:spPr>
        <p:txBody>
          <a:bodyPr wrap="square" lIns="0" tIns="0" rIns="0" bIns="0">
            <a:noAutofit/>
          </a:bodyPr>
          <a:lstStyle/>
          <a:p>
            <a:r>
              <a:rPr lang="de-DE" dirty="0"/>
              <a:t>Mastertitelformat bearbeiten</a:t>
            </a:r>
            <a:br>
              <a:rPr lang="de-DE" dirty="0"/>
            </a:br>
            <a:r>
              <a:rPr lang="de-DE" dirty="0"/>
              <a:t>Ein/Zweizeilig</a:t>
            </a:r>
          </a:p>
        </p:txBody>
      </p:sp>
      <p:sp>
        <p:nvSpPr>
          <p:cNvPr id="7" name="Inhaltsplatzhalter 2">
            <a:extLst>
              <a:ext uri="{FF2B5EF4-FFF2-40B4-BE49-F238E27FC236}">
                <a16:creationId xmlns:a16="http://schemas.microsoft.com/office/drawing/2014/main" id="{A3E36D64-75EB-7249-A63E-49E9F2A39791}"/>
              </a:ext>
            </a:extLst>
          </p:cNvPr>
          <p:cNvSpPr>
            <a:spLocks noGrp="1"/>
          </p:cNvSpPr>
          <p:nvPr>
            <p:ph idx="13" hasCustomPrompt="1"/>
          </p:nvPr>
        </p:nvSpPr>
        <p:spPr>
          <a:xfrm>
            <a:off x="8904288" y="1520825"/>
            <a:ext cx="2844799" cy="4895850"/>
          </a:xfrm>
        </p:spPr>
        <p:txBody>
          <a:bodyPr tIns="25200">
            <a:noAutofit/>
          </a:bodyPr>
          <a:lstStyle>
            <a:lvl1pPr>
              <a:buClr>
                <a:schemeClr val="accent5"/>
              </a:buClr>
              <a:buSzPct val="120000"/>
              <a:defRPr sz="1200"/>
            </a:lvl1pPr>
            <a:lvl2pPr>
              <a:buClr>
                <a:schemeClr val="accent5"/>
              </a:buClr>
              <a:buSzPct val="120000"/>
              <a:defRPr sz="1200"/>
            </a:lvl2pPr>
            <a:lvl3pPr>
              <a:buClr>
                <a:schemeClr val="accent5"/>
              </a:buClr>
              <a:buSzPct val="120000"/>
              <a:defRPr sz="1200"/>
            </a:lvl3pPr>
            <a:lvl4pPr>
              <a:buClr>
                <a:schemeClr val="accent5"/>
              </a:buClr>
              <a:buSzPct val="120000"/>
              <a:defRPr sz="1200"/>
            </a:lvl4pPr>
            <a:lvl5pPr>
              <a:buClr>
                <a:schemeClr val="accent5"/>
              </a:buClr>
              <a:buSzPct val="120000"/>
              <a:defRPr sz="1200"/>
            </a:lvl5pPr>
          </a:lstStyle>
          <a:p>
            <a:pPr lvl="0"/>
            <a:r>
              <a:rPr lang="de-DE" dirty="0"/>
              <a:t>Aufzählung oder Fließtext bearbeiten</a:t>
            </a:r>
          </a:p>
          <a:p>
            <a:pPr lvl="1"/>
            <a:r>
              <a:rPr lang="de-DE" dirty="0"/>
              <a:t>Zweite Ebene</a:t>
            </a:r>
          </a:p>
          <a:p>
            <a:pPr lvl="2"/>
            <a:r>
              <a:rPr lang="de-DE" dirty="0"/>
              <a:t>Dritte Ebene</a:t>
            </a:r>
          </a:p>
          <a:p>
            <a:pPr lvl="3"/>
            <a:r>
              <a:rPr lang="de-DE" dirty="0"/>
              <a:t>Vierte Ebene</a:t>
            </a:r>
          </a:p>
          <a:p>
            <a:pPr lvl="4"/>
            <a:r>
              <a:rPr lang="de-DE" dirty="0"/>
              <a:t>Fünfte Ebene</a:t>
            </a:r>
          </a:p>
        </p:txBody>
      </p:sp>
    </p:spTree>
    <p:extLst>
      <p:ext uri="{BB962C8B-B14F-4D97-AF65-F5344CB8AC3E}">
        <p14:creationId xmlns:p14="http://schemas.microsoft.com/office/powerpoint/2010/main" val="1355211680"/>
      </p:ext>
    </p:extLst>
  </p:cSld>
  <p:clrMapOvr>
    <a:masterClrMapping/>
  </p:clrMapOvr>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Trenner Extra 2z">
    <p:bg>
      <p:bgPr>
        <a:solidFill>
          <a:schemeClr val="tx1"/>
        </a:solidFill>
        <a:effectLst/>
      </p:bgPr>
    </p:bg>
    <p:spTree>
      <p:nvGrpSpPr>
        <p:cNvPr id="1" name=""/>
        <p:cNvGrpSpPr/>
        <p:nvPr/>
      </p:nvGrpSpPr>
      <p:grpSpPr>
        <a:xfrm>
          <a:off x="0" y="0"/>
          <a:ext cx="0" cy="0"/>
          <a:chOff x="0" y="0"/>
          <a:chExt cx="0" cy="0"/>
        </a:xfrm>
      </p:grpSpPr>
      <p:sp>
        <p:nvSpPr>
          <p:cNvPr id="11" name="Rechtwinkliges Dreieck 10">
            <a:extLst>
              <a:ext uri="{FF2B5EF4-FFF2-40B4-BE49-F238E27FC236}">
                <a16:creationId xmlns:a16="http://schemas.microsoft.com/office/drawing/2014/main" id="{1E03626C-221D-7141-8EED-B0B5630D09BE}"/>
              </a:ext>
            </a:extLst>
          </p:cNvPr>
          <p:cNvSpPr/>
          <p:nvPr userDrawn="1"/>
        </p:nvSpPr>
        <p:spPr>
          <a:xfrm rot="13500000">
            <a:off x="6779820" y="1272117"/>
            <a:ext cx="4341010" cy="434101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5" name="Textfeld 4">
            <a:extLst>
              <a:ext uri="{FF2B5EF4-FFF2-40B4-BE49-F238E27FC236}">
                <a16:creationId xmlns:a16="http://schemas.microsoft.com/office/drawing/2014/main" id="{7B5BCFA3-DF92-7848-A083-4FA37211AD63}"/>
              </a:ext>
            </a:extLst>
          </p:cNvPr>
          <p:cNvSpPr txBox="1"/>
          <p:nvPr userDrawn="1"/>
        </p:nvSpPr>
        <p:spPr>
          <a:xfrm>
            <a:off x="227013" y="92075"/>
            <a:ext cx="8720560" cy="6670675"/>
          </a:xfrm>
          <a:prstGeom prst="rect">
            <a:avLst/>
          </a:prstGeom>
          <a:noFill/>
        </p:spPr>
        <p:txBody>
          <a:bodyPr wrap="square" lIns="36000" rtlCol="0" anchor="ctr" anchorCtr="0">
            <a:noAutofit/>
          </a:bodyPr>
          <a:lstStyle/>
          <a:p>
            <a:pPr>
              <a:lnSpc>
                <a:spcPct val="90000"/>
              </a:lnSpc>
            </a:pPr>
            <a:r>
              <a:rPr lang="de-DE" sz="16000" dirty="0">
                <a:solidFill>
                  <a:schemeClr val="accent1"/>
                </a:solidFill>
              </a:rPr>
              <a:t>Marketing</a:t>
            </a:r>
            <a:br>
              <a:rPr lang="de-DE" sz="16000" dirty="0">
                <a:solidFill>
                  <a:schemeClr val="accent1"/>
                </a:solidFill>
              </a:rPr>
            </a:br>
            <a:r>
              <a:rPr lang="de-DE" sz="16000" dirty="0">
                <a:solidFill>
                  <a:schemeClr val="accent1"/>
                </a:solidFill>
              </a:rPr>
              <a:t>Farbe</a:t>
            </a:r>
          </a:p>
        </p:txBody>
      </p:sp>
      <p:sp>
        <p:nvSpPr>
          <p:cNvPr id="4" name="Textfeld 3">
            <a:extLst>
              <a:ext uri="{FF2B5EF4-FFF2-40B4-BE49-F238E27FC236}">
                <a16:creationId xmlns:a16="http://schemas.microsoft.com/office/drawing/2014/main" id="{6C5C1B88-31E4-B749-B4CA-544CFAB8D43E}"/>
              </a:ext>
            </a:extLst>
          </p:cNvPr>
          <p:cNvSpPr txBox="1"/>
          <p:nvPr userDrawn="1"/>
        </p:nvSpPr>
        <p:spPr>
          <a:xfrm>
            <a:off x="9912350" y="5654015"/>
            <a:ext cx="2318905" cy="923330"/>
          </a:xfrm>
          <a:prstGeom prst="rect">
            <a:avLst/>
          </a:prstGeom>
          <a:noFill/>
        </p:spPr>
        <p:txBody>
          <a:bodyPr wrap="square" lIns="36000" rtlCol="0">
            <a:spAutoFit/>
          </a:bodyPr>
          <a:lstStyle/>
          <a:p>
            <a:r>
              <a:rPr lang="de-DE" dirty="0">
                <a:solidFill>
                  <a:schemeClr val="bg1"/>
                </a:solidFill>
              </a:rPr>
              <a:t>Folie dient nur Sortierungszwecken – nicht zur </a:t>
            </a:r>
            <a:r>
              <a:rPr lang="de-DE" dirty="0" err="1">
                <a:solidFill>
                  <a:schemeClr val="bg1"/>
                </a:solidFill>
              </a:rPr>
              <a:t>Verwenung</a:t>
            </a:r>
            <a:r>
              <a:rPr lang="de-DE" dirty="0">
                <a:solidFill>
                  <a:schemeClr val="bg1"/>
                </a:solidFill>
              </a:rPr>
              <a:t>!</a:t>
            </a:r>
          </a:p>
        </p:txBody>
      </p:sp>
    </p:spTree>
    <p:extLst>
      <p:ext uri="{BB962C8B-B14F-4D97-AF65-F5344CB8AC3E}">
        <p14:creationId xmlns:p14="http://schemas.microsoft.com/office/powerpoint/2010/main" val="2747928615"/>
      </p:ext>
    </p:extLst>
  </p:cSld>
  <p:clrMapOvr>
    <a:masterClrMapping/>
  </p:clrMapOvr>
  <p:extLst>
    <p:ext uri="{DCECCB84-F9BA-43D5-87BE-67443E8EF086}">
      <p15:sldGuideLst xmlns:p15="http://schemas.microsoft.com/office/powerpoint/2012/main">
        <p15:guide id="1" orient="horz" pos="1502">
          <p15:clr>
            <a:srgbClr val="FBAE40"/>
          </p15:clr>
        </p15:guide>
        <p15:guide id="2" orient="horz" pos="259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arbe Text | 1 Spalte">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39C8E414-AABA-4932-9DA2-ED027C851AC9}"/>
              </a:ext>
            </a:extLst>
          </p:cNvPr>
          <p:cNvSpPr>
            <a:spLocks noGrp="1"/>
          </p:cNvSpPr>
          <p:nvPr>
            <p:ph type="dt" sz="half" idx="10"/>
          </p:nvPr>
        </p:nvSpPr>
        <p:spPr/>
        <p:txBody>
          <a:bodyPr/>
          <a:lstStyle/>
          <a:p>
            <a:fld id="{9DE2538E-986B-6C46-B955-8C701E8C89AF}" type="datetime1">
              <a:rPr lang="de-DE" smtClean="0"/>
              <a:t>16.07.2023</a:t>
            </a:fld>
            <a:endParaRPr lang="de-DE" dirty="0"/>
          </a:p>
        </p:txBody>
      </p:sp>
      <p:sp>
        <p:nvSpPr>
          <p:cNvPr id="4" name="Fußzeilenplatzhalter 3">
            <a:extLst>
              <a:ext uri="{FF2B5EF4-FFF2-40B4-BE49-F238E27FC236}">
                <a16:creationId xmlns:a16="http://schemas.microsoft.com/office/drawing/2014/main" id="{88DF5653-41EA-4FE4-A4BE-2DEF6044605D}"/>
              </a:ext>
            </a:extLst>
          </p:cNvPr>
          <p:cNvSpPr>
            <a:spLocks noGrp="1"/>
          </p:cNvSpPr>
          <p:nvPr>
            <p:ph type="ftr" sz="quarter" idx="11"/>
          </p:nvPr>
        </p:nvSpPr>
        <p:spPr/>
        <p:txBody>
          <a:bodyPr/>
          <a:lstStyle/>
          <a:p>
            <a:r>
              <a:rPr lang="de-DE"/>
              <a:t>Fußzeile</a:t>
            </a:r>
            <a:endParaRPr lang="de-DE" dirty="0"/>
          </a:p>
        </p:txBody>
      </p:sp>
      <p:sp>
        <p:nvSpPr>
          <p:cNvPr id="5" name="Foliennummernplatzhalter 4">
            <a:extLst>
              <a:ext uri="{FF2B5EF4-FFF2-40B4-BE49-F238E27FC236}">
                <a16:creationId xmlns:a16="http://schemas.microsoft.com/office/drawing/2014/main" id="{2DE45B4F-F38E-43B2-9AB1-8216E5CB96AA}"/>
              </a:ext>
            </a:extLst>
          </p:cNvPr>
          <p:cNvSpPr>
            <a:spLocks noGrp="1"/>
          </p:cNvSpPr>
          <p:nvPr>
            <p:ph type="sldNum" sz="quarter" idx="12"/>
          </p:nvPr>
        </p:nvSpPr>
        <p:spPr/>
        <p:txBody>
          <a:bodyPr/>
          <a:lstStyle/>
          <a:p>
            <a:fld id="{19C38A61-2AC7-4B0E-B80F-DDADD701BB40}" type="slidenum">
              <a:rPr lang="de-DE" smtClean="0"/>
              <a:pPr/>
              <a:t>‹#›</a:t>
            </a:fld>
            <a:endParaRPr lang="de-DE" dirty="0"/>
          </a:p>
        </p:txBody>
      </p:sp>
      <p:sp>
        <p:nvSpPr>
          <p:cNvPr id="8" name="Inhaltsplatzhalter 2">
            <a:extLst>
              <a:ext uri="{FF2B5EF4-FFF2-40B4-BE49-F238E27FC236}">
                <a16:creationId xmlns:a16="http://schemas.microsoft.com/office/drawing/2014/main" id="{1F77720D-433C-4383-AB26-554BF9FABF6F}"/>
              </a:ext>
            </a:extLst>
          </p:cNvPr>
          <p:cNvSpPr>
            <a:spLocks noGrp="1"/>
          </p:cNvSpPr>
          <p:nvPr>
            <p:ph idx="1" hasCustomPrompt="1"/>
          </p:nvPr>
        </p:nvSpPr>
        <p:spPr>
          <a:xfrm>
            <a:off x="442913" y="1520825"/>
            <a:ext cx="8461375" cy="4895850"/>
          </a:xfrm>
        </p:spPr>
        <p:txBody>
          <a:bodyPr>
            <a:noAutofit/>
          </a:bodyPr>
          <a:lstStyle>
            <a:lvl1pPr>
              <a:buClr>
                <a:schemeClr val="accent5"/>
              </a:buClr>
              <a:buSzPct val="120000"/>
              <a:defRPr sz="1700"/>
            </a:lvl1pPr>
            <a:lvl2pPr>
              <a:buClr>
                <a:schemeClr val="accent5"/>
              </a:buClr>
              <a:buSzPct val="120000"/>
              <a:defRPr sz="1700"/>
            </a:lvl2pPr>
            <a:lvl3pPr>
              <a:buClr>
                <a:schemeClr val="accent5"/>
              </a:buClr>
              <a:buSzPct val="120000"/>
              <a:defRPr sz="1700"/>
            </a:lvl3pPr>
            <a:lvl4pPr>
              <a:buClr>
                <a:schemeClr val="accent5"/>
              </a:buClr>
              <a:buSzPct val="120000"/>
              <a:defRPr sz="1700"/>
            </a:lvl4pPr>
            <a:lvl5pPr>
              <a:buClr>
                <a:schemeClr val="accent5"/>
              </a:buClr>
              <a:buSzPct val="120000"/>
              <a:defRPr sz="1700"/>
            </a:lvl5pPr>
          </a:lstStyle>
          <a:p>
            <a:pPr lvl="0"/>
            <a:r>
              <a:rPr lang="de-DE" dirty="0"/>
              <a:t>Aufzählung oder Fließtext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3" name="Textplatzhalter 5">
            <a:extLst>
              <a:ext uri="{FF2B5EF4-FFF2-40B4-BE49-F238E27FC236}">
                <a16:creationId xmlns:a16="http://schemas.microsoft.com/office/drawing/2014/main" id="{179D6AFE-0DF9-7F42-876B-641F5E686BF9}"/>
              </a:ext>
            </a:extLst>
          </p:cNvPr>
          <p:cNvSpPr>
            <a:spLocks noGrp="1"/>
          </p:cNvSpPr>
          <p:nvPr>
            <p:ph type="body" sz="quarter" idx="25" hasCustomPrompt="1"/>
          </p:nvPr>
        </p:nvSpPr>
        <p:spPr>
          <a:xfrm>
            <a:off x="312738" y="856800"/>
            <a:ext cx="6527643" cy="470026"/>
          </a:xfrm>
          <a:solidFill>
            <a:schemeClr val="accent1"/>
          </a:solidFill>
        </p:spPr>
        <p:txBody>
          <a:bodyPr wrap="none" lIns="115200" tIns="36000" rIns="115200" bIns="18000">
            <a:spAutoFit/>
          </a:bodyPr>
          <a:lstStyle>
            <a:lvl1pPr marL="0" indent="0">
              <a:lnSpc>
                <a:spcPct val="90000"/>
              </a:lnSpc>
              <a:buFontTx/>
              <a:buNone/>
              <a:defRPr sz="3000" b="1" i="0">
                <a:latin typeface="Source Sans Pro" panose="020B0503030403020204" pitchFamily="34" charset="0"/>
                <a:ea typeface="Source Sans Pro" panose="020B0503030403020204" pitchFamily="34" charset="0"/>
              </a:defRPr>
            </a:lvl1pPr>
          </a:lstStyle>
          <a:p>
            <a:pPr lvl="0"/>
            <a:r>
              <a:rPr lang="de-DE" dirty="0"/>
              <a:t>2. ZEILE BEARBEITEN ODER LÖSCHEN</a:t>
            </a:r>
          </a:p>
        </p:txBody>
      </p:sp>
      <p:sp>
        <p:nvSpPr>
          <p:cNvPr id="14" name="Titel 6">
            <a:extLst>
              <a:ext uri="{FF2B5EF4-FFF2-40B4-BE49-F238E27FC236}">
                <a16:creationId xmlns:a16="http://schemas.microsoft.com/office/drawing/2014/main" id="{0F38BC59-83AE-B246-B711-ACB52AF30FC9}"/>
              </a:ext>
            </a:extLst>
          </p:cNvPr>
          <p:cNvSpPr>
            <a:spLocks noGrp="1"/>
          </p:cNvSpPr>
          <p:nvPr>
            <p:ph type="title"/>
          </p:nvPr>
        </p:nvSpPr>
        <p:spPr>
          <a:xfrm>
            <a:off x="311791" y="342783"/>
            <a:ext cx="6148052" cy="458484"/>
          </a:xfrm>
          <a:solidFill>
            <a:schemeClr val="accent1"/>
          </a:solidFill>
        </p:spPr>
        <p:txBody>
          <a:bodyPr/>
          <a:lstStyle/>
          <a:p>
            <a:r>
              <a:rPr lang="de-DE"/>
              <a:t>Titelmasterformat durch Klicken bearbeiten</a:t>
            </a:r>
            <a:endParaRPr lang="de-DE" dirty="0"/>
          </a:p>
        </p:txBody>
      </p:sp>
    </p:spTree>
    <p:extLst>
      <p:ext uri="{BB962C8B-B14F-4D97-AF65-F5344CB8AC3E}">
        <p14:creationId xmlns:p14="http://schemas.microsoft.com/office/powerpoint/2010/main" val="3912441371"/>
      </p:ext>
    </p:extLst>
  </p:cSld>
  <p:clrMapOvr>
    <a:masterClrMapping/>
  </p:clrMapOvr>
  <p:extLst>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arbe Text | 2 Spalten">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39C8E414-AABA-4932-9DA2-ED027C851AC9}"/>
              </a:ext>
            </a:extLst>
          </p:cNvPr>
          <p:cNvSpPr>
            <a:spLocks noGrp="1"/>
          </p:cNvSpPr>
          <p:nvPr>
            <p:ph type="dt" sz="half" idx="10"/>
          </p:nvPr>
        </p:nvSpPr>
        <p:spPr/>
        <p:txBody>
          <a:bodyPr/>
          <a:lstStyle/>
          <a:p>
            <a:fld id="{3FCE1E22-3AFB-7041-A165-C9D71668285E}" type="datetime1">
              <a:rPr lang="de-DE" smtClean="0"/>
              <a:t>16.07.2023</a:t>
            </a:fld>
            <a:endParaRPr lang="de-DE" dirty="0"/>
          </a:p>
        </p:txBody>
      </p:sp>
      <p:sp>
        <p:nvSpPr>
          <p:cNvPr id="4" name="Fußzeilenplatzhalter 3">
            <a:extLst>
              <a:ext uri="{FF2B5EF4-FFF2-40B4-BE49-F238E27FC236}">
                <a16:creationId xmlns:a16="http://schemas.microsoft.com/office/drawing/2014/main" id="{88DF5653-41EA-4FE4-A4BE-2DEF6044605D}"/>
              </a:ext>
            </a:extLst>
          </p:cNvPr>
          <p:cNvSpPr>
            <a:spLocks noGrp="1"/>
          </p:cNvSpPr>
          <p:nvPr>
            <p:ph type="ftr" sz="quarter" idx="11"/>
          </p:nvPr>
        </p:nvSpPr>
        <p:spPr/>
        <p:txBody>
          <a:bodyPr/>
          <a:lstStyle/>
          <a:p>
            <a:r>
              <a:rPr lang="de-DE"/>
              <a:t>Fußzeile</a:t>
            </a:r>
            <a:endParaRPr lang="de-DE" dirty="0"/>
          </a:p>
        </p:txBody>
      </p:sp>
      <p:sp>
        <p:nvSpPr>
          <p:cNvPr id="5" name="Foliennummernplatzhalter 4">
            <a:extLst>
              <a:ext uri="{FF2B5EF4-FFF2-40B4-BE49-F238E27FC236}">
                <a16:creationId xmlns:a16="http://schemas.microsoft.com/office/drawing/2014/main" id="{2DE45B4F-F38E-43B2-9AB1-8216E5CB96AA}"/>
              </a:ext>
            </a:extLst>
          </p:cNvPr>
          <p:cNvSpPr>
            <a:spLocks noGrp="1"/>
          </p:cNvSpPr>
          <p:nvPr>
            <p:ph type="sldNum" sz="quarter" idx="12"/>
          </p:nvPr>
        </p:nvSpPr>
        <p:spPr/>
        <p:txBody>
          <a:bodyPr/>
          <a:lstStyle/>
          <a:p>
            <a:fld id="{19C38A61-2AC7-4B0E-B80F-DDADD701BB40}" type="slidenum">
              <a:rPr lang="de-DE" smtClean="0"/>
              <a:pPr/>
              <a:t>‹#›</a:t>
            </a:fld>
            <a:endParaRPr lang="de-DE" dirty="0"/>
          </a:p>
        </p:txBody>
      </p:sp>
      <p:sp>
        <p:nvSpPr>
          <p:cNvPr id="8" name="Inhaltsplatzhalter 2">
            <a:extLst>
              <a:ext uri="{FF2B5EF4-FFF2-40B4-BE49-F238E27FC236}">
                <a16:creationId xmlns:a16="http://schemas.microsoft.com/office/drawing/2014/main" id="{1F77720D-433C-4383-AB26-554BF9FABF6F}"/>
              </a:ext>
            </a:extLst>
          </p:cNvPr>
          <p:cNvSpPr>
            <a:spLocks noGrp="1"/>
          </p:cNvSpPr>
          <p:nvPr>
            <p:ph idx="1" hasCustomPrompt="1"/>
          </p:nvPr>
        </p:nvSpPr>
        <p:spPr>
          <a:xfrm>
            <a:off x="447028" y="1520825"/>
            <a:ext cx="5400000" cy="4895850"/>
          </a:xfrm>
        </p:spPr>
        <p:txBody>
          <a:bodyPr>
            <a:noAutofit/>
          </a:bodyPr>
          <a:lstStyle>
            <a:lvl1pPr>
              <a:buClr>
                <a:schemeClr val="accent5"/>
              </a:buClr>
              <a:buSzPct val="120000"/>
              <a:defRPr sz="1700"/>
            </a:lvl1pPr>
            <a:lvl2pPr>
              <a:buClr>
                <a:schemeClr val="accent5"/>
              </a:buClr>
              <a:buSzPct val="120000"/>
              <a:defRPr sz="1700"/>
            </a:lvl2pPr>
            <a:lvl3pPr>
              <a:buClr>
                <a:schemeClr val="accent5"/>
              </a:buClr>
              <a:buSzPct val="120000"/>
              <a:defRPr sz="1700"/>
            </a:lvl3pPr>
            <a:lvl4pPr>
              <a:buClr>
                <a:schemeClr val="accent5"/>
              </a:buClr>
              <a:buSzPct val="120000"/>
              <a:defRPr sz="1700"/>
            </a:lvl4pPr>
            <a:lvl5pPr>
              <a:buClr>
                <a:schemeClr val="accent5"/>
              </a:buClr>
              <a:buSzPct val="120000"/>
              <a:defRPr sz="1700"/>
            </a:lvl5pPr>
          </a:lstStyle>
          <a:p>
            <a:pPr lvl="0"/>
            <a:r>
              <a:rPr lang="de-DE" dirty="0"/>
              <a:t>Aufzählung oder Fließtext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1" name="Inhaltsplatzhalter 2">
            <a:extLst>
              <a:ext uri="{FF2B5EF4-FFF2-40B4-BE49-F238E27FC236}">
                <a16:creationId xmlns:a16="http://schemas.microsoft.com/office/drawing/2014/main" id="{48EFE377-CA57-264E-B8C5-C610B7FE33D1}"/>
              </a:ext>
            </a:extLst>
          </p:cNvPr>
          <p:cNvSpPr>
            <a:spLocks noGrp="1"/>
          </p:cNvSpPr>
          <p:nvPr>
            <p:ph idx="23" hasCustomPrompt="1"/>
          </p:nvPr>
        </p:nvSpPr>
        <p:spPr>
          <a:xfrm>
            <a:off x="6096000" y="1520825"/>
            <a:ext cx="5400000" cy="4895850"/>
          </a:xfrm>
        </p:spPr>
        <p:txBody>
          <a:bodyPr>
            <a:noAutofit/>
          </a:bodyPr>
          <a:lstStyle>
            <a:lvl1pPr>
              <a:buClr>
                <a:schemeClr val="accent5"/>
              </a:buClr>
              <a:buSzPct val="120000"/>
              <a:defRPr sz="1700"/>
            </a:lvl1pPr>
            <a:lvl2pPr>
              <a:buClr>
                <a:schemeClr val="accent5"/>
              </a:buClr>
              <a:buSzPct val="120000"/>
              <a:defRPr sz="1700"/>
            </a:lvl2pPr>
            <a:lvl3pPr>
              <a:buClr>
                <a:schemeClr val="accent5"/>
              </a:buClr>
              <a:buSzPct val="120000"/>
              <a:defRPr sz="1700"/>
            </a:lvl3pPr>
            <a:lvl4pPr>
              <a:buClr>
                <a:schemeClr val="accent5"/>
              </a:buClr>
              <a:buSzPct val="120000"/>
              <a:defRPr sz="1700"/>
            </a:lvl4pPr>
            <a:lvl5pPr>
              <a:buClr>
                <a:schemeClr val="accent5"/>
              </a:buClr>
              <a:buSzPct val="120000"/>
              <a:defRPr sz="1700"/>
            </a:lvl5pPr>
          </a:lstStyle>
          <a:p>
            <a:pPr lvl="0"/>
            <a:r>
              <a:rPr lang="de-DE" dirty="0"/>
              <a:t>Aufzählung oder Fließtext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2" name="Textplatzhalter 5">
            <a:extLst>
              <a:ext uri="{FF2B5EF4-FFF2-40B4-BE49-F238E27FC236}">
                <a16:creationId xmlns:a16="http://schemas.microsoft.com/office/drawing/2014/main" id="{A44B238F-3080-E546-B812-C9AE270D3F7F}"/>
              </a:ext>
            </a:extLst>
          </p:cNvPr>
          <p:cNvSpPr>
            <a:spLocks noGrp="1"/>
          </p:cNvSpPr>
          <p:nvPr>
            <p:ph type="body" sz="quarter" idx="25" hasCustomPrompt="1"/>
          </p:nvPr>
        </p:nvSpPr>
        <p:spPr>
          <a:xfrm>
            <a:off x="312738" y="856800"/>
            <a:ext cx="6527643" cy="470026"/>
          </a:xfrm>
          <a:solidFill>
            <a:schemeClr val="accent1"/>
          </a:solidFill>
        </p:spPr>
        <p:txBody>
          <a:bodyPr wrap="none" lIns="115200" tIns="36000" rIns="115200" bIns="18000">
            <a:spAutoFit/>
          </a:bodyPr>
          <a:lstStyle>
            <a:lvl1pPr marL="0" indent="0">
              <a:lnSpc>
                <a:spcPct val="90000"/>
              </a:lnSpc>
              <a:buFontTx/>
              <a:buNone/>
              <a:defRPr sz="3000" b="1" i="0">
                <a:latin typeface="Source Sans Pro" panose="020B0503030403020204" pitchFamily="34" charset="0"/>
                <a:ea typeface="Source Sans Pro" panose="020B0503030403020204" pitchFamily="34" charset="0"/>
              </a:defRPr>
            </a:lvl1pPr>
          </a:lstStyle>
          <a:p>
            <a:pPr lvl="0"/>
            <a:r>
              <a:rPr lang="de-DE" dirty="0"/>
              <a:t>2. ZEILE BEARBEITEN ODER LÖSCHEN</a:t>
            </a:r>
          </a:p>
        </p:txBody>
      </p:sp>
      <p:sp>
        <p:nvSpPr>
          <p:cNvPr id="13" name="Titel 6">
            <a:extLst>
              <a:ext uri="{FF2B5EF4-FFF2-40B4-BE49-F238E27FC236}">
                <a16:creationId xmlns:a16="http://schemas.microsoft.com/office/drawing/2014/main" id="{61652E88-5FE1-464D-9B20-5C8361E1CDC5}"/>
              </a:ext>
            </a:extLst>
          </p:cNvPr>
          <p:cNvSpPr>
            <a:spLocks noGrp="1"/>
          </p:cNvSpPr>
          <p:nvPr>
            <p:ph type="title"/>
          </p:nvPr>
        </p:nvSpPr>
        <p:spPr>
          <a:xfrm>
            <a:off x="311791" y="342783"/>
            <a:ext cx="6148052" cy="458484"/>
          </a:xfrm>
          <a:solidFill>
            <a:schemeClr val="accent1"/>
          </a:solidFill>
        </p:spPr>
        <p:txBody>
          <a:bodyPr/>
          <a:lstStyle/>
          <a:p>
            <a:r>
              <a:rPr lang="de-DE"/>
              <a:t>Titelmasterformat durch Klicken bearbeiten</a:t>
            </a:r>
            <a:endParaRPr lang="de-DE" dirty="0"/>
          </a:p>
        </p:txBody>
      </p:sp>
    </p:spTree>
    <p:extLst>
      <p:ext uri="{BB962C8B-B14F-4D97-AF65-F5344CB8AC3E}">
        <p14:creationId xmlns:p14="http://schemas.microsoft.com/office/powerpoint/2010/main" val="2186975163"/>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el Vollbild | groß">
    <p:bg>
      <p:bgPr>
        <a:solidFill>
          <a:schemeClr val="bg1"/>
        </a:solidFill>
        <a:effectLst/>
      </p:bgPr>
    </p:bg>
    <p:spTree>
      <p:nvGrpSpPr>
        <p:cNvPr id="1" name=""/>
        <p:cNvGrpSpPr/>
        <p:nvPr/>
      </p:nvGrpSpPr>
      <p:grpSpPr>
        <a:xfrm>
          <a:off x="0" y="0"/>
          <a:ext cx="0" cy="0"/>
          <a:chOff x="0" y="0"/>
          <a:chExt cx="0" cy="0"/>
        </a:xfrm>
      </p:grpSpPr>
      <p:sp>
        <p:nvSpPr>
          <p:cNvPr id="13" name="Bildplatzhalter 14">
            <a:extLst>
              <a:ext uri="{FF2B5EF4-FFF2-40B4-BE49-F238E27FC236}">
                <a16:creationId xmlns:a16="http://schemas.microsoft.com/office/drawing/2014/main" id="{456BB6B8-CE6B-314F-B7F1-29186EBAE759}"/>
              </a:ext>
            </a:extLst>
          </p:cNvPr>
          <p:cNvSpPr>
            <a:spLocks noGrp="1"/>
          </p:cNvSpPr>
          <p:nvPr>
            <p:ph type="pic" sz="quarter" idx="22" hasCustomPrompt="1"/>
          </p:nvPr>
        </p:nvSpPr>
        <p:spPr>
          <a:xfrm>
            <a:off x="0" y="0"/>
            <a:ext cx="12192000" cy="6857999"/>
          </a:xfrm>
          <a:pattFill prst="ltUpDiag">
            <a:fgClr>
              <a:schemeClr val="bg2"/>
            </a:fgClr>
            <a:bgClr>
              <a:schemeClr val="bg1"/>
            </a:bgClr>
          </a:pattFill>
        </p:spPr>
        <p:txBody>
          <a:bodyPr/>
          <a:lstStyle>
            <a:lvl1pPr marL="0" indent="0">
              <a:buNone/>
              <a:defRPr/>
            </a:lvl1pPr>
          </a:lstStyle>
          <a:p>
            <a:r>
              <a:rPr lang="de-DE" dirty="0"/>
              <a:t>  Bild durch klicken auf Symbol hinzufügen</a:t>
            </a:r>
          </a:p>
        </p:txBody>
      </p:sp>
      <p:sp>
        <p:nvSpPr>
          <p:cNvPr id="3" name="Textfeld 2">
            <a:extLst>
              <a:ext uri="{FF2B5EF4-FFF2-40B4-BE49-F238E27FC236}">
                <a16:creationId xmlns:a16="http://schemas.microsoft.com/office/drawing/2014/main" id="{581E76F3-931E-F448-AE2D-5E00792DDC59}"/>
              </a:ext>
            </a:extLst>
          </p:cNvPr>
          <p:cNvSpPr txBox="1"/>
          <p:nvPr userDrawn="1"/>
        </p:nvSpPr>
        <p:spPr>
          <a:xfrm>
            <a:off x="4567428" y="-882396"/>
            <a:ext cx="0" cy="0"/>
          </a:xfrm>
          <a:prstGeom prst="rect">
            <a:avLst/>
          </a:prstGeom>
        </p:spPr>
        <p:txBody>
          <a:bodyPr wrap="none" lIns="0" tIns="0" rIns="0" bIns="0" rtlCol="0">
            <a:noAutofit/>
          </a:bodyPr>
          <a:lstStyle/>
          <a:p>
            <a:pPr marL="180975" indent="-180975" algn="l">
              <a:buClr>
                <a:schemeClr val="tx2"/>
              </a:buClr>
              <a:buSzPct val="120000"/>
              <a:buFont typeface="Arial" panose="020B0604020202020204" pitchFamily="34" charset="0"/>
              <a:buChar char="•"/>
            </a:pPr>
            <a:endParaRPr lang="de-DE" sz="1700" dirty="0"/>
          </a:p>
        </p:txBody>
      </p:sp>
      <p:sp>
        <p:nvSpPr>
          <p:cNvPr id="16" name="Bildplatzhalter 4">
            <a:extLst>
              <a:ext uri="{FF2B5EF4-FFF2-40B4-BE49-F238E27FC236}">
                <a16:creationId xmlns:a16="http://schemas.microsoft.com/office/drawing/2014/main" id="{36EFD81C-C954-BF49-BA62-1051E50058E8}"/>
              </a:ext>
            </a:extLst>
          </p:cNvPr>
          <p:cNvSpPr>
            <a:spLocks noGrp="1"/>
          </p:cNvSpPr>
          <p:nvPr>
            <p:ph type="pic" sz="quarter" idx="23" hasCustomPrompt="1"/>
          </p:nvPr>
        </p:nvSpPr>
        <p:spPr>
          <a:xfrm>
            <a:off x="9347999" y="0"/>
            <a:ext cx="2844000" cy="1371600"/>
          </a:xfrm>
          <a:blipFill>
            <a:blip r:embed="rId2">
              <a:extLst>
                <a:ext uri="{96DAC541-7B7A-43D3-8B79-37D633B846F1}">
                  <asvg:svgBlip xmlns:asvg="http://schemas.microsoft.com/office/drawing/2016/SVG/main" r:embed="rId3"/>
                </a:ext>
              </a:extLst>
            </a:blip>
            <a:stretch>
              <a:fillRect/>
            </a:stretch>
          </a:blipFill>
        </p:spPr>
        <p:txBody>
          <a:bodyPr/>
          <a:lstStyle>
            <a:lvl1pPr marL="0" indent="0">
              <a:buNone/>
              <a:defRPr/>
            </a:lvl1pPr>
          </a:lstStyle>
          <a:p>
            <a:r>
              <a:rPr lang="de-DE" dirty="0"/>
              <a:t> </a:t>
            </a:r>
          </a:p>
        </p:txBody>
      </p:sp>
      <p:sp>
        <p:nvSpPr>
          <p:cNvPr id="18" name="Rechteck 17">
            <a:extLst>
              <a:ext uri="{FF2B5EF4-FFF2-40B4-BE49-F238E27FC236}">
                <a16:creationId xmlns:a16="http://schemas.microsoft.com/office/drawing/2014/main" id="{6FCC6785-A792-114F-BC5E-78D4A114BA6A}"/>
              </a:ext>
            </a:extLst>
          </p:cNvPr>
          <p:cNvSpPr/>
          <p:nvPr userDrawn="1"/>
        </p:nvSpPr>
        <p:spPr>
          <a:xfrm rot="-240000">
            <a:off x="3013536" y="1752270"/>
            <a:ext cx="9820800" cy="6058799"/>
          </a:xfrm>
          <a:prstGeom prst="rect">
            <a:avLst/>
          </a:prstGeom>
          <a:noFill/>
          <a:ln w="139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1" name="Textplatzhalter 20">
            <a:extLst>
              <a:ext uri="{FF2B5EF4-FFF2-40B4-BE49-F238E27FC236}">
                <a16:creationId xmlns:a16="http://schemas.microsoft.com/office/drawing/2014/main" id="{07777BEF-0943-49B5-89E4-2C7D1CCACC05}"/>
              </a:ext>
            </a:extLst>
          </p:cNvPr>
          <p:cNvSpPr>
            <a:spLocks noGrp="1"/>
          </p:cNvSpPr>
          <p:nvPr>
            <p:ph type="body" sz="quarter" idx="12" hasCustomPrompt="1"/>
          </p:nvPr>
        </p:nvSpPr>
        <p:spPr>
          <a:xfrm>
            <a:off x="227013" y="5635438"/>
            <a:ext cx="2450873" cy="292259"/>
          </a:xfrm>
        </p:spPr>
        <p:txBody>
          <a:bodyPr>
            <a:spAutoFit/>
          </a:bodyPr>
          <a:lstStyle>
            <a:lvl1pPr marL="0" indent="0">
              <a:buNone/>
              <a:defRPr>
                <a:solidFill>
                  <a:schemeClr val="bg1"/>
                </a:solidFill>
              </a:defRPr>
            </a:lvl1pPr>
          </a:lstStyle>
          <a:p>
            <a:pPr lvl="0"/>
            <a:r>
              <a:rPr lang="de-DE" dirty="0"/>
              <a:t>Ort, Datum bearbeiten</a:t>
            </a:r>
          </a:p>
        </p:txBody>
      </p:sp>
      <p:sp>
        <p:nvSpPr>
          <p:cNvPr id="14" name="Titel 1">
            <a:extLst>
              <a:ext uri="{FF2B5EF4-FFF2-40B4-BE49-F238E27FC236}">
                <a16:creationId xmlns:a16="http://schemas.microsoft.com/office/drawing/2014/main" id="{2148B433-7FC0-794A-89F6-B6762AA63500}"/>
              </a:ext>
            </a:extLst>
          </p:cNvPr>
          <p:cNvSpPr>
            <a:spLocks noGrp="1"/>
          </p:cNvSpPr>
          <p:nvPr>
            <p:ph type="ctrTitle" hasCustomPrompt="1"/>
          </p:nvPr>
        </p:nvSpPr>
        <p:spPr>
          <a:xfrm>
            <a:off x="0" y="2932772"/>
            <a:ext cx="8413403" cy="1105678"/>
          </a:xfrm>
          <a:prstGeom prst="rect">
            <a:avLst/>
          </a:prstGeom>
          <a:solidFill>
            <a:schemeClr val="accent1"/>
          </a:solidFill>
        </p:spPr>
        <p:txBody>
          <a:bodyPr wrap="none" lIns="216000" tIns="36000" rIns="216000" bIns="36000" anchor="t" anchorCtr="0">
            <a:spAutoFit/>
          </a:bodyPr>
          <a:lstStyle>
            <a:lvl1pPr algn="l" fontAlgn="t">
              <a:lnSpc>
                <a:spcPts val="7660"/>
              </a:lnSpc>
              <a:defRPr sz="7600" baseline="0"/>
            </a:lvl1pPr>
          </a:lstStyle>
          <a:p>
            <a:r>
              <a:rPr lang="de-DE" dirty="0" err="1"/>
              <a:t>titel</a:t>
            </a:r>
            <a:r>
              <a:rPr lang="de-DE" dirty="0"/>
              <a:t> bearbeiten</a:t>
            </a:r>
          </a:p>
        </p:txBody>
      </p:sp>
      <p:sp>
        <p:nvSpPr>
          <p:cNvPr id="15" name="Textplatzhalter 5">
            <a:extLst>
              <a:ext uri="{FF2B5EF4-FFF2-40B4-BE49-F238E27FC236}">
                <a16:creationId xmlns:a16="http://schemas.microsoft.com/office/drawing/2014/main" id="{8CC71CE8-520B-DB40-B418-D8F67565BD0B}"/>
              </a:ext>
            </a:extLst>
          </p:cNvPr>
          <p:cNvSpPr>
            <a:spLocks noGrp="1"/>
          </p:cNvSpPr>
          <p:nvPr>
            <p:ph type="body" sz="quarter" idx="21" hasCustomPrompt="1"/>
          </p:nvPr>
        </p:nvSpPr>
        <p:spPr>
          <a:xfrm>
            <a:off x="0" y="4144835"/>
            <a:ext cx="9489018" cy="1105678"/>
          </a:xfrm>
          <a:solidFill>
            <a:schemeClr val="accent1"/>
          </a:solidFill>
        </p:spPr>
        <p:txBody>
          <a:bodyPr wrap="none" lIns="216000" tIns="36000" rIns="216000" bIns="36000">
            <a:spAutoFit/>
          </a:bodyPr>
          <a:lstStyle>
            <a:lvl1pPr marL="0" indent="0" fontAlgn="t">
              <a:lnSpc>
                <a:spcPts val="7660"/>
              </a:lnSpc>
              <a:spcAft>
                <a:spcPts val="0"/>
              </a:spcAft>
              <a:buNone/>
              <a:defRPr sz="7600" b="1" i="0" cap="all" spc="20" baseline="0">
                <a:latin typeface="Source Sans Pro" panose="020B0503030403020204" pitchFamily="34" charset="0"/>
                <a:ea typeface="Source Sans Pro" panose="020B0503030403020204" pitchFamily="34" charset="0"/>
              </a:defRPr>
            </a:lvl1pPr>
            <a:lvl2pPr marL="180975" indent="0">
              <a:buNone/>
              <a:defRPr sz="3800" b="1" i="0" cap="all" spc="20" baseline="0">
                <a:latin typeface="Source Sans Pro" panose="020B0503030403020204" pitchFamily="34" charset="0"/>
                <a:ea typeface="Source Sans Pro" panose="020B0503030403020204" pitchFamily="34" charset="0"/>
              </a:defRPr>
            </a:lvl2pPr>
            <a:lvl3pPr marL="361950" indent="0">
              <a:buNone/>
              <a:defRPr sz="3800" b="1" i="0" cap="all" spc="20" baseline="0">
                <a:latin typeface="Source Sans Pro" panose="020B0503030403020204" pitchFamily="34" charset="0"/>
                <a:ea typeface="Source Sans Pro" panose="020B0503030403020204" pitchFamily="34" charset="0"/>
              </a:defRPr>
            </a:lvl3pPr>
            <a:lvl4pPr marL="542925" indent="0">
              <a:buNone/>
              <a:defRPr sz="3800" b="1" i="0" cap="all" spc="20" baseline="0">
                <a:latin typeface="Source Sans Pro" panose="020B0503030403020204" pitchFamily="34" charset="0"/>
                <a:ea typeface="Source Sans Pro" panose="020B0503030403020204" pitchFamily="34" charset="0"/>
              </a:defRPr>
            </a:lvl4pPr>
            <a:lvl5pPr marL="714375" indent="0">
              <a:buNone/>
              <a:defRPr sz="3800" b="1" i="0" cap="all" spc="20" baseline="0">
                <a:latin typeface="Source Sans Pro" panose="020B0503030403020204" pitchFamily="34" charset="0"/>
                <a:ea typeface="Source Sans Pro" panose="020B0503030403020204" pitchFamily="34" charset="0"/>
              </a:defRPr>
            </a:lvl5pPr>
          </a:lstStyle>
          <a:p>
            <a:pPr lvl="0"/>
            <a:r>
              <a:rPr lang="de-DE" dirty="0"/>
              <a:t>2. Zeile bearbeiten</a:t>
            </a:r>
          </a:p>
        </p:txBody>
      </p:sp>
      <p:sp>
        <p:nvSpPr>
          <p:cNvPr id="12" name="Textplatzhalter 3">
            <a:extLst>
              <a:ext uri="{FF2B5EF4-FFF2-40B4-BE49-F238E27FC236}">
                <a16:creationId xmlns:a16="http://schemas.microsoft.com/office/drawing/2014/main" id="{C2C0711E-843A-DB49-ABC3-E2480008C7CC}"/>
              </a:ext>
            </a:extLst>
          </p:cNvPr>
          <p:cNvSpPr>
            <a:spLocks noGrp="1"/>
          </p:cNvSpPr>
          <p:nvPr>
            <p:ph type="body" sz="quarter" idx="20" hasCustomPrompt="1"/>
          </p:nvPr>
        </p:nvSpPr>
        <p:spPr>
          <a:xfrm>
            <a:off x="0" y="2563541"/>
            <a:ext cx="2616303" cy="265260"/>
          </a:xfrm>
          <a:solidFill>
            <a:schemeClr val="tx1"/>
          </a:solidFill>
        </p:spPr>
        <p:txBody>
          <a:bodyPr wrap="none" lIns="216000" tIns="18000" rIns="216000" bIns="18000">
            <a:spAutoFit/>
          </a:bodyPr>
          <a:lstStyle>
            <a:lvl1pPr marL="0" indent="0" fontAlgn="t">
              <a:lnSpc>
                <a:spcPts val="1740"/>
              </a:lnSpc>
              <a:spcAft>
                <a:spcPts val="0"/>
              </a:spcAft>
              <a:buNone/>
              <a:defRPr cap="all" spc="-20" baseline="0">
                <a:solidFill>
                  <a:schemeClr val="bg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bearbeiteN</a:t>
            </a:r>
            <a:endParaRPr lang="de-DE" dirty="0"/>
          </a:p>
        </p:txBody>
      </p:sp>
      <p:sp>
        <p:nvSpPr>
          <p:cNvPr id="20" name="Textplatzhalter 14">
            <a:extLst>
              <a:ext uri="{FF2B5EF4-FFF2-40B4-BE49-F238E27FC236}">
                <a16:creationId xmlns:a16="http://schemas.microsoft.com/office/drawing/2014/main" id="{13A157F3-E00B-924B-B69A-B723ED249F97}"/>
              </a:ext>
            </a:extLst>
          </p:cNvPr>
          <p:cNvSpPr>
            <a:spLocks noGrp="1" noChangeAspect="1"/>
          </p:cNvSpPr>
          <p:nvPr>
            <p:ph type="body" sz="quarter" idx="19" hasCustomPrompt="1"/>
          </p:nvPr>
        </p:nvSpPr>
        <p:spPr>
          <a:xfrm rot="-240000">
            <a:off x="2720190" y="1533600"/>
            <a:ext cx="2608038" cy="416579"/>
          </a:xfrm>
          <a:custGeom>
            <a:avLst/>
            <a:gdLst>
              <a:gd name="connsiteX0" fmla="*/ 0 w 10493375"/>
              <a:gd name="connsiteY0" fmla="*/ 278347 h 1670050"/>
              <a:gd name="connsiteX1" fmla="*/ 278347 w 10493375"/>
              <a:gd name="connsiteY1" fmla="*/ 0 h 1670050"/>
              <a:gd name="connsiteX2" fmla="*/ 10215028 w 10493375"/>
              <a:gd name="connsiteY2" fmla="*/ 0 h 1670050"/>
              <a:gd name="connsiteX3" fmla="*/ 10493375 w 10493375"/>
              <a:gd name="connsiteY3" fmla="*/ 278347 h 1670050"/>
              <a:gd name="connsiteX4" fmla="*/ 10493375 w 10493375"/>
              <a:gd name="connsiteY4" fmla="*/ 1391703 h 1670050"/>
              <a:gd name="connsiteX5" fmla="*/ 10215028 w 10493375"/>
              <a:gd name="connsiteY5" fmla="*/ 1670050 h 1670050"/>
              <a:gd name="connsiteX6" fmla="*/ 278347 w 10493375"/>
              <a:gd name="connsiteY6" fmla="*/ 1670050 h 1670050"/>
              <a:gd name="connsiteX7" fmla="*/ 0 w 10493375"/>
              <a:gd name="connsiteY7" fmla="*/ 1391703 h 1670050"/>
              <a:gd name="connsiteX8" fmla="*/ 0 w 10493375"/>
              <a:gd name="connsiteY8" fmla="*/ 278347 h 1670050"/>
              <a:gd name="connsiteX0" fmla="*/ 0 w 10493375"/>
              <a:gd name="connsiteY0" fmla="*/ 278347 h 1670050"/>
              <a:gd name="connsiteX1" fmla="*/ 421222 w 10493375"/>
              <a:gd name="connsiteY1" fmla="*/ 0 h 1670050"/>
              <a:gd name="connsiteX2" fmla="*/ 10215028 w 10493375"/>
              <a:gd name="connsiteY2" fmla="*/ 0 h 1670050"/>
              <a:gd name="connsiteX3" fmla="*/ 10493375 w 10493375"/>
              <a:gd name="connsiteY3" fmla="*/ 278347 h 1670050"/>
              <a:gd name="connsiteX4" fmla="*/ 10493375 w 10493375"/>
              <a:gd name="connsiteY4" fmla="*/ 1391703 h 1670050"/>
              <a:gd name="connsiteX5" fmla="*/ 10215028 w 10493375"/>
              <a:gd name="connsiteY5" fmla="*/ 1670050 h 1670050"/>
              <a:gd name="connsiteX6" fmla="*/ 278347 w 10493375"/>
              <a:gd name="connsiteY6" fmla="*/ 1670050 h 1670050"/>
              <a:gd name="connsiteX7" fmla="*/ 0 w 10493375"/>
              <a:gd name="connsiteY7" fmla="*/ 1391703 h 1670050"/>
              <a:gd name="connsiteX8" fmla="*/ 0 w 10493375"/>
              <a:gd name="connsiteY8" fmla="*/ 278347 h 1670050"/>
              <a:gd name="connsiteX0" fmla="*/ 0 w 10496550"/>
              <a:gd name="connsiteY0" fmla="*/ 383122 h 1670050"/>
              <a:gd name="connsiteX1" fmla="*/ 424397 w 10496550"/>
              <a:gd name="connsiteY1" fmla="*/ 0 h 1670050"/>
              <a:gd name="connsiteX2" fmla="*/ 10218203 w 10496550"/>
              <a:gd name="connsiteY2" fmla="*/ 0 h 1670050"/>
              <a:gd name="connsiteX3" fmla="*/ 10496550 w 10496550"/>
              <a:gd name="connsiteY3" fmla="*/ 278347 h 1670050"/>
              <a:gd name="connsiteX4" fmla="*/ 10496550 w 10496550"/>
              <a:gd name="connsiteY4" fmla="*/ 1391703 h 1670050"/>
              <a:gd name="connsiteX5" fmla="*/ 10218203 w 10496550"/>
              <a:gd name="connsiteY5" fmla="*/ 1670050 h 1670050"/>
              <a:gd name="connsiteX6" fmla="*/ 281522 w 10496550"/>
              <a:gd name="connsiteY6" fmla="*/ 1670050 h 1670050"/>
              <a:gd name="connsiteX7" fmla="*/ 3175 w 10496550"/>
              <a:gd name="connsiteY7" fmla="*/ 1391703 h 1670050"/>
              <a:gd name="connsiteX8" fmla="*/ 0 w 10496550"/>
              <a:gd name="connsiteY8" fmla="*/ 383122 h 1670050"/>
              <a:gd name="connsiteX0" fmla="*/ 0 w 10496550"/>
              <a:gd name="connsiteY0" fmla="*/ 383122 h 1670050"/>
              <a:gd name="connsiteX1" fmla="*/ 424397 w 10496550"/>
              <a:gd name="connsiteY1" fmla="*/ 0 h 1670050"/>
              <a:gd name="connsiteX2" fmla="*/ 10218203 w 10496550"/>
              <a:gd name="connsiteY2" fmla="*/ 0 h 1670050"/>
              <a:gd name="connsiteX3" fmla="*/ 10496550 w 10496550"/>
              <a:gd name="connsiteY3" fmla="*/ 278347 h 1670050"/>
              <a:gd name="connsiteX4" fmla="*/ 10496550 w 10496550"/>
              <a:gd name="connsiteY4" fmla="*/ 1391703 h 1670050"/>
              <a:gd name="connsiteX5" fmla="*/ 10218203 w 10496550"/>
              <a:gd name="connsiteY5" fmla="*/ 1670050 h 1670050"/>
              <a:gd name="connsiteX6" fmla="*/ 281522 w 10496550"/>
              <a:gd name="connsiteY6" fmla="*/ 1670050 h 1670050"/>
              <a:gd name="connsiteX7" fmla="*/ 3175 w 10496550"/>
              <a:gd name="connsiteY7" fmla="*/ 1391703 h 1670050"/>
              <a:gd name="connsiteX8" fmla="*/ 0 w 10496550"/>
              <a:gd name="connsiteY8" fmla="*/ 383122 h 1670050"/>
              <a:gd name="connsiteX0" fmla="*/ 0 w 10496550"/>
              <a:gd name="connsiteY0" fmla="*/ 383122 h 1670050"/>
              <a:gd name="connsiteX1" fmla="*/ 424397 w 10496550"/>
              <a:gd name="connsiteY1" fmla="*/ 0 h 1670050"/>
              <a:gd name="connsiteX2" fmla="*/ 10218203 w 10496550"/>
              <a:gd name="connsiteY2" fmla="*/ 0 h 1670050"/>
              <a:gd name="connsiteX3" fmla="*/ 10496550 w 10496550"/>
              <a:gd name="connsiteY3" fmla="*/ 278347 h 1670050"/>
              <a:gd name="connsiteX4" fmla="*/ 10496550 w 10496550"/>
              <a:gd name="connsiteY4" fmla="*/ 1391703 h 1670050"/>
              <a:gd name="connsiteX5" fmla="*/ 10218203 w 10496550"/>
              <a:gd name="connsiteY5" fmla="*/ 1670050 h 1670050"/>
              <a:gd name="connsiteX6" fmla="*/ 281522 w 10496550"/>
              <a:gd name="connsiteY6" fmla="*/ 1670050 h 1670050"/>
              <a:gd name="connsiteX7" fmla="*/ 3175 w 10496550"/>
              <a:gd name="connsiteY7" fmla="*/ 1391703 h 1670050"/>
              <a:gd name="connsiteX8" fmla="*/ 0 w 10496550"/>
              <a:gd name="connsiteY8" fmla="*/ 383122 h 1670050"/>
              <a:gd name="connsiteX0" fmla="*/ 193680 w 10493380"/>
              <a:gd name="connsiteY0" fmla="*/ 411697 h 1670050"/>
              <a:gd name="connsiteX1" fmla="*/ 421227 w 10493380"/>
              <a:gd name="connsiteY1" fmla="*/ 0 h 1670050"/>
              <a:gd name="connsiteX2" fmla="*/ 10215033 w 10493380"/>
              <a:gd name="connsiteY2" fmla="*/ 0 h 1670050"/>
              <a:gd name="connsiteX3" fmla="*/ 10493380 w 10493380"/>
              <a:gd name="connsiteY3" fmla="*/ 278347 h 1670050"/>
              <a:gd name="connsiteX4" fmla="*/ 10493380 w 10493380"/>
              <a:gd name="connsiteY4" fmla="*/ 1391703 h 1670050"/>
              <a:gd name="connsiteX5" fmla="*/ 10215033 w 10493380"/>
              <a:gd name="connsiteY5" fmla="*/ 1670050 h 1670050"/>
              <a:gd name="connsiteX6" fmla="*/ 278352 w 10493380"/>
              <a:gd name="connsiteY6" fmla="*/ 1670050 h 1670050"/>
              <a:gd name="connsiteX7" fmla="*/ 5 w 10493380"/>
              <a:gd name="connsiteY7" fmla="*/ 1391703 h 1670050"/>
              <a:gd name="connsiteX8" fmla="*/ 193680 w 10493380"/>
              <a:gd name="connsiteY8" fmla="*/ 411697 h 1670050"/>
              <a:gd name="connsiteX0" fmla="*/ 6441 w 10493466"/>
              <a:gd name="connsiteY0" fmla="*/ 392647 h 1670050"/>
              <a:gd name="connsiteX1" fmla="*/ 421313 w 10493466"/>
              <a:gd name="connsiteY1" fmla="*/ 0 h 1670050"/>
              <a:gd name="connsiteX2" fmla="*/ 10215119 w 10493466"/>
              <a:gd name="connsiteY2" fmla="*/ 0 h 1670050"/>
              <a:gd name="connsiteX3" fmla="*/ 10493466 w 10493466"/>
              <a:gd name="connsiteY3" fmla="*/ 278347 h 1670050"/>
              <a:gd name="connsiteX4" fmla="*/ 10493466 w 10493466"/>
              <a:gd name="connsiteY4" fmla="*/ 1391703 h 1670050"/>
              <a:gd name="connsiteX5" fmla="*/ 10215119 w 10493466"/>
              <a:gd name="connsiteY5" fmla="*/ 1670050 h 1670050"/>
              <a:gd name="connsiteX6" fmla="*/ 278438 w 10493466"/>
              <a:gd name="connsiteY6" fmla="*/ 1670050 h 1670050"/>
              <a:gd name="connsiteX7" fmla="*/ 91 w 10493466"/>
              <a:gd name="connsiteY7" fmla="*/ 1391703 h 1670050"/>
              <a:gd name="connsiteX8" fmla="*/ 6441 w 10493466"/>
              <a:gd name="connsiteY8" fmla="*/ 392647 h 1670050"/>
              <a:gd name="connsiteX0" fmla="*/ 305 w 10493680"/>
              <a:gd name="connsiteY0" fmla="*/ 398997 h 1670050"/>
              <a:gd name="connsiteX1" fmla="*/ 421527 w 10493680"/>
              <a:gd name="connsiteY1" fmla="*/ 0 h 1670050"/>
              <a:gd name="connsiteX2" fmla="*/ 10215333 w 10493680"/>
              <a:gd name="connsiteY2" fmla="*/ 0 h 1670050"/>
              <a:gd name="connsiteX3" fmla="*/ 10493680 w 10493680"/>
              <a:gd name="connsiteY3" fmla="*/ 278347 h 1670050"/>
              <a:gd name="connsiteX4" fmla="*/ 10493680 w 10493680"/>
              <a:gd name="connsiteY4" fmla="*/ 1391703 h 1670050"/>
              <a:gd name="connsiteX5" fmla="*/ 10215333 w 10493680"/>
              <a:gd name="connsiteY5" fmla="*/ 1670050 h 1670050"/>
              <a:gd name="connsiteX6" fmla="*/ 278652 w 10493680"/>
              <a:gd name="connsiteY6" fmla="*/ 1670050 h 1670050"/>
              <a:gd name="connsiteX7" fmla="*/ 305 w 10493680"/>
              <a:gd name="connsiteY7" fmla="*/ 1391703 h 1670050"/>
              <a:gd name="connsiteX8" fmla="*/ 305 w 10493680"/>
              <a:gd name="connsiteY8" fmla="*/ 398997 h 1670050"/>
              <a:gd name="connsiteX0" fmla="*/ 0 w 10493375"/>
              <a:gd name="connsiteY0" fmla="*/ 398997 h 1741521"/>
              <a:gd name="connsiteX1" fmla="*/ 421222 w 10493375"/>
              <a:gd name="connsiteY1" fmla="*/ 0 h 1741521"/>
              <a:gd name="connsiteX2" fmla="*/ 10215028 w 10493375"/>
              <a:gd name="connsiteY2" fmla="*/ 0 h 1741521"/>
              <a:gd name="connsiteX3" fmla="*/ 10493375 w 10493375"/>
              <a:gd name="connsiteY3" fmla="*/ 278347 h 1741521"/>
              <a:gd name="connsiteX4" fmla="*/ 10493375 w 10493375"/>
              <a:gd name="connsiteY4" fmla="*/ 1391703 h 1741521"/>
              <a:gd name="connsiteX5" fmla="*/ 10215028 w 10493375"/>
              <a:gd name="connsiteY5" fmla="*/ 1670050 h 1741521"/>
              <a:gd name="connsiteX6" fmla="*/ 278347 w 10493375"/>
              <a:gd name="connsiteY6" fmla="*/ 1670050 h 1741521"/>
              <a:gd name="connsiteX7" fmla="*/ 3175 w 10493375"/>
              <a:gd name="connsiteY7" fmla="*/ 1674278 h 1741521"/>
              <a:gd name="connsiteX8" fmla="*/ 0 w 10493375"/>
              <a:gd name="connsiteY8" fmla="*/ 398997 h 1741521"/>
              <a:gd name="connsiteX0" fmla="*/ 0 w 10493375"/>
              <a:gd name="connsiteY0" fmla="*/ 398997 h 1674482"/>
              <a:gd name="connsiteX1" fmla="*/ 421222 w 10493375"/>
              <a:gd name="connsiteY1" fmla="*/ 0 h 1674482"/>
              <a:gd name="connsiteX2" fmla="*/ 10215028 w 10493375"/>
              <a:gd name="connsiteY2" fmla="*/ 0 h 1674482"/>
              <a:gd name="connsiteX3" fmla="*/ 10493375 w 10493375"/>
              <a:gd name="connsiteY3" fmla="*/ 278347 h 1674482"/>
              <a:gd name="connsiteX4" fmla="*/ 10493375 w 10493375"/>
              <a:gd name="connsiteY4" fmla="*/ 1391703 h 1674482"/>
              <a:gd name="connsiteX5" fmla="*/ 10215028 w 10493375"/>
              <a:gd name="connsiteY5" fmla="*/ 1670050 h 1674482"/>
              <a:gd name="connsiteX6" fmla="*/ 278347 w 10493375"/>
              <a:gd name="connsiteY6" fmla="*/ 1670050 h 1674482"/>
              <a:gd name="connsiteX7" fmla="*/ 3175 w 10493375"/>
              <a:gd name="connsiteY7" fmla="*/ 1674278 h 1674482"/>
              <a:gd name="connsiteX8" fmla="*/ 0 w 10493375"/>
              <a:gd name="connsiteY8" fmla="*/ 398997 h 1674482"/>
              <a:gd name="connsiteX0" fmla="*/ 0 w 10493375"/>
              <a:gd name="connsiteY0" fmla="*/ 398997 h 1671103"/>
              <a:gd name="connsiteX1" fmla="*/ 421222 w 10493375"/>
              <a:gd name="connsiteY1" fmla="*/ 0 h 1671103"/>
              <a:gd name="connsiteX2" fmla="*/ 10215028 w 10493375"/>
              <a:gd name="connsiteY2" fmla="*/ 0 h 1671103"/>
              <a:gd name="connsiteX3" fmla="*/ 10493375 w 10493375"/>
              <a:gd name="connsiteY3" fmla="*/ 278347 h 1671103"/>
              <a:gd name="connsiteX4" fmla="*/ 10493375 w 10493375"/>
              <a:gd name="connsiteY4" fmla="*/ 1391703 h 1671103"/>
              <a:gd name="connsiteX5" fmla="*/ 10215028 w 10493375"/>
              <a:gd name="connsiteY5" fmla="*/ 1670050 h 1671103"/>
              <a:gd name="connsiteX6" fmla="*/ 278347 w 10493375"/>
              <a:gd name="connsiteY6" fmla="*/ 1670050 h 1671103"/>
              <a:gd name="connsiteX7" fmla="*/ 3175 w 10493375"/>
              <a:gd name="connsiteY7" fmla="*/ 1671103 h 1671103"/>
              <a:gd name="connsiteX8" fmla="*/ 0 w 10493375"/>
              <a:gd name="connsiteY8" fmla="*/ 398997 h 1671103"/>
              <a:gd name="connsiteX0" fmla="*/ 0 w 10493375"/>
              <a:gd name="connsiteY0" fmla="*/ 398997 h 1671103"/>
              <a:gd name="connsiteX1" fmla="*/ 421222 w 10493375"/>
              <a:gd name="connsiteY1" fmla="*/ 0 h 1671103"/>
              <a:gd name="connsiteX2" fmla="*/ 8906928 w 10493375"/>
              <a:gd name="connsiteY2" fmla="*/ 0 h 1671103"/>
              <a:gd name="connsiteX3" fmla="*/ 10493375 w 10493375"/>
              <a:gd name="connsiteY3" fmla="*/ 278347 h 1671103"/>
              <a:gd name="connsiteX4" fmla="*/ 10493375 w 10493375"/>
              <a:gd name="connsiteY4" fmla="*/ 1391703 h 1671103"/>
              <a:gd name="connsiteX5" fmla="*/ 10215028 w 10493375"/>
              <a:gd name="connsiteY5" fmla="*/ 1670050 h 1671103"/>
              <a:gd name="connsiteX6" fmla="*/ 278347 w 10493375"/>
              <a:gd name="connsiteY6" fmla="*/ 1670050 h 1671103"/>
              <a:gd name="connsiteX7" fmla="*/ 3175 w 10493375"/>
              <a:gd name="connsiteY7" fmla="*/ 1671103 h 1671103"/>
              <a:gd name="connsiteX8" fmla="*/ 0 w 10493375"/>
              <a:gd name="connsiteY8" fmla="*/ 398997 h 1671103"/>
              <a:gd name="connsiteX0" fmla="*/ 0 w 10493375"/>
              <a:gd name="connsiteY0" fmla="*/ 398997 h 1671103"/>
              <a:gd name="connsiteX1" fmla="*/ 421222 w 10493375"/>
              <a:gd name="connsiteY1" fmla="*/ 0 h 1671103"/>
              <a:gd name="connsiteX2" fmla="*/ 8906928 w 10493375"/>
              <a:gd name="connsiteY2" fmla="*/ 0 h 1671103"/>
              <a:gd name="connsiteX3" fmla="*/ 9531350 w 10493375"/>
              <a:gd name="connsiteY3" fmla="*/ 252947 h 1671103"/>
              <a:gd name="connsiteX4" fmla="*/ 10493375 w 10493375"/>
              <a:gd name="connsiteY4" fmla="*/ 1391703 h 1671103"/>
              <a:gd name="connsiteX5" fmla="*/ 10215028 w 10493375"/>
              <a:gd name="connsiteY5" fmla="*/ 1670050 h 1671103"/>
              <a:gd name="connsiteX6" fmla="*/ 278347 w 10493375"/>
              <a:gd name="connsiteY6" fmla="*/ 1670050 h 1671103"/>
              <a:gd name="connsiteX7" fmla="*/ 3175 w 10493375"/>
              <a:gd name="connsiteY7" fmla="*/ 1671103 h 1671103"/>
              <a:gd name="connsiteX8" fmla="*/ 0 w 10493375"/>
              <a:gd name="connsiteY8" fmla="*/ 398997 h 1671103"/>
              <a:gd name="connsiteX0" fmla="*/ 0 w 10493375"/>
              <a:gd name="connsiteY0" fmla="*/ 402532 h 1674638"/>
              <a:gd name="connsiteX1" fmla="*/ 421222 w 10493375"/>
              <a:gd name="connsiteY1" fmla="*/ 3535 h 1674638"/>
              <a:gd name="connsiteX2" fmla="*/ 8906928 w 10493375"/>
              <a:gd name="connsiteY2" fmla="*/ 3535 h 1674638"/>
              <a:gd name="connsiteX3" fmla="*/ 9531350 w 10493375"/>
              <a:gd name="connsiteY3" fmla="*/ 256482 h 1674638"/>
              <a:gd name="connsiteX4" fmla="*/ 10493375 w 10493375"/>
              <a:gd name="connsiteY4" fmla="*/ 1395238 h 1674638"/>
              <a:gd name="connsiteX5" fmla="*/ 10215028 w 10493375"/>
              <a:gd name="connsiteY5" fmla="*/ 1673585 h 1674638"/>
              <a:gd name="connsiteX6" fmla="*/ 278347 w 10493375"/>
              <a:gd name="connsiteY6" fmla="*/ 1673585 h 1674638"/>
              <a:gd name="connsiteX7" fmla="*/ 3175 w 10493375"/>
              <a:gd name="connsiteY7" fmla="*/ 1674638 h 1674638"/>
              <a:gd name="connsiteX8" fmla="*/ 0 w 10493375"/>
              <a:gd name="connsiteY8" fmla="*/ 402532 h 1674638"/>
              <a:gd name="connsiteX0" fmla="*/ 0 w 10493375"/>
              <a:gd name="connsiteY0" fmla="*/ 401185 h 1673291"/>
              <a:gd name="connsiteX1" fmla="*/ 421222 w 10493375"/>
              <a:gd name="connsiteY1" fmla="*/ 2188 h 1673291"/>
              <a:gd name="connsiteX2" fmla="*/ 8906928 w 10493375"/>
              <a:gd name="connsiteY2" fmla="*/ 2188 h 1673291"/>
              <a:gd name="connsiteX3" fmla="*/ 9531350 w 10493375"/>
              <a:gd name="connsiteY3" fmla="*/ 255135 h 1673291"/>
              <a:gd name="connsiteX4" fmla="*/ 10493375 w 10493375"/>
              <a:gd name="connsiteY4" fmla="*/ 1393891 h 1673291"/>
              <a:gd name="connsiteX5" fmla="*/ 10215028 w 10493375"/>
              <a:gd name="connsiteY5" fmla="*/ 1672238 h 1673291"/>
              <a:gd name="connsiteX6" fmla="*/ 278347 w 10493375"/>
              <a:gd name="connsiteY6" fmla="*/ 1672238 h 1673291"/>
              <a:gd name="connsiteX7" fmla="*/ 3175 w 10493375"/>
              <a:gd name="connsiteY7" fmla="*/ 1673291 h 1673291"/>
              <a:gd name="connsiteX8" fmla="*/ 0 w 10493375"/>
              <a:gd name="connsiteY8" fmla="*/ 401185 h 1673291"/>
              <a:gd name="connsiteX0" fmla="*/ 0 w 10262467"/>
              <a:gd name="connsiteY0" fmla="*/ 401185 h 1673291"/>
              <a:gd name="connsiteX1" fmla="*/ 421222 w 10262467"/>
              <a:gd name="connsiteY1" fmla="*/ 2188 h 1673291"/>
              <a:gd name="connsiteX2" fmla="*/ 8906928 w 10262467"/>
              <a:gd name="connsiteY2" fmla="*/ 2188 h 1673291"/>
              <a:gd name="connsiteX3" fmla="*/ 9531350 w 10262467"/>
              <a:gd name="connsiteY3" fmla="*/ 255135 h 1673291"/>
              <a:gd name="connsiteX4" fmla="*/ 10099675 w 10262467"/>
              <a:gd name="connsiteY4" fmla="*/ 1368491 h 1673291"/>
              <a:gd name="connsiteX5" fmla="*/ 10215028 w 10262467"/>
              <a:gd name="connsiteY5" fmla="*/ 1672238 h 1673291"/>
              <a:gd name="connsiteX6" fmla="*/ 278347 w 10262467"/>
              <a:gd name="connsiteY6" fmla="*/ 1672238 h 1673291"/>
              <a:gd name="connsiteX7" fmla="*/ 3175 w 10262467"/>
              <a:gd name="connsiteY7" fmla="*/ 1673291 h 1673291"/>
              <a:gd name="connsiteX8" fmla="*/ 0 w 10262467"/>
              <a:gd name="connsiteY8" fmla="*/ 401185 h 1673291"/>
              <a:gd name="connsiteX0" fmla="*/ 0 w 10509448"/>
              <a:gd name="connsiteY0" fmla="*/ 401185 h 1675413"/>
              <a:gd name="connsiteX1" fmla="*/ 421222 w 10509448"/>
              <a:gd name="connsiteY1" fmla="*/ 2188 h 1675413"/>
              <a:gd name="connsiteX2" fmla="*/ 8906928 w 10509448"/>
              <a:gd name="connsiteY2" fmla="*/ 2188 h 1675413"/>
              <a:gd name="connsiteX3" fmla="*/ 9531350 w 10509448"/>
              <a:gd name="connsiteY3" fmla="*/ 255135 h 1675413"/>
              <a:gd name="connsiteX4" fmla="*/ 10099675 w 10509448"/>
              <a:gd name="connsiteY4" fmla="*/ 1368491 h 1675413"/>
              <a:gd name="connsiteX5" fmla="*/ 10481728 w 10509448"/>
              <a:gd name="connsiteY5" fmla="*/ 1675413 h 1675413"/>
              <a:gd name="connsiteX6" fmla="*/ 278347 w 10509448"/>
              <a:gd name="connsiteY6" fmla="*/ 1672238 h 1675413"/>
              <a:gd name="connsiteX7" fmla="*/ 3175 w 10509448"/>
              <a:gd name="connsiteY7" fmla="*/ 1673291 h 1675413"/>
              <a:gd name="connsiteX8" fmla="*/ 0 w 10509448"/>
              <a:gd name="connsiteY8" fmla="*/ 401185 h 1675413"/>
              <a:gd name="connsiteX0" fmla="*/ 0 w 10481728"/>
              <a:gd name="connsiteY0" fmla="*/ 401185 h 1675413"/>
              <a:gd name="connsiteX1" fmla="*/ 421222 w 10481728"/>
              <a:gd name="connsiteY1" fmla="*/ 2188 h 1675413"/>
              <a:gd name="connsiteX2" fmla="*/ 8906928 w 10481728"/>
              <a:gd name="connsiteY2" fmla="*/ 2188 h 1675413"/>
              <a:gd name="connsiteX3" fmla="*/ 9531350 w 10481728"/>
              <a:gd name="connsiteY3" fmla="*/ 255135 h 1675413"/>
              <a:gd name="connsiteX4" fmla="*/ 10099675 w 10481728"/>
              <a:gd name="connsiteY4" fmla="*/ 1368491 h 1675413"/>
              <a:gd name="connsiteX5" fmla="*/ 10481728 w 10481728"/>
              <a:gd name="connsiteY5" fmla="*/ 1675413 h 1675413"/>
              <a:gd name="connsiteX6" fmla="*/ 278347 w 10481728"/>
              <a:gd name="connsiteY6" fmla="*/ 1672238 h 1675413"/>
              <a:gd name="connsiteX7" fmla="*/ 3175 w 10481728"/>
              <a:gd name="connsiteY7" fmla="*/ 1673291 h 1675413"/>
              <a:gd name="connsiteX8" fmla="*/ 0 w 10481728"/>
              <a:gd name="connsiteY8" fmla="*/ 401185 h 1675413"/>
              <a:gd name="connsiteX0" fmla="*/ 0 w 10481728"/>
              <a:gd name="connsiteY0" fmla="*/ 401185 h 1675413"/>
              <a:gd name="connsiteX1" fmla="*/ 421222 w 10481728"/>
              <a:gd name="connsiteY1" fmla="*/ 2188 h 1675413"/>
              <a:gd name="connsiteX2" fmla="*/ 8906928 w 10481728"/>
              <a:gd name="connsiteY2" fmla="*/ 2188 h 1675413"/>
              <a:gd name="connsiteX3" fmla="*/ 9531350 w 10481728"/>
              <a:gd name="connsiteY3" fmla="*/ 255135 h 1675413"/>
              <a:gd name="connsiteX4" fmla="*/ 10099675 w 10481728"/>
              <a:gd name="connsiteY4" fmla="*/ 1368491 h 1675413"/>
              <a:gd name="connsiteX5" fmla="*/ 10481728 w 10481728"/>
              <a:gd name="connsiteY5" fmla="*/ 1675413 h 1675413"/>
              <a:gd name="connsiteX6" fmla="*/ 278347 w 10481728"/>
              <a:gd name="connsiteY6" fmla="*/ 1672238 h 1675413"/>
              <a:gd name="connsiteX7" fmla="*/ 3175 w 10481728"/>
              <a:gd name="connsiteY7" fmla="*/ 1673291 h 1675413"/>
              <a:gd name="connsiteX8" fmla="*/ 0 w 10481728"/>
              <a:gd name="connsiteY8" fmla="*/ 401185 h 1675413"/>
              <a:gd name="connsiteX0" fmla="*/ 0 w 10481728"/>
              <a:gd name="connsiteY0" fmla="*/ 401711 h 1675939"/>
              <a:gd name="connsiteX1" fmla="*/ 421222 w 10481728"/>
              <a:gd name="connsiteY1" fmla="*/ 2714 h 1675939"/>
              <a:gd name="connsiteX2" fmla="*/ 8906928 w 10481728"/>
              <a:gd name="connsiteY2" fmla="*/ 2714 h 1675939"/>
              <a:gd name="connsiteX3" fmla="*/ 9531350 w 10481728"/>
              <a:gd name="connsiteY3" fmla="*/ 252486 h 1675939"/>
              <a:gd name="connsiteX4" fmla="*/ 10099675 w 10481728"/>
              <a:gd name="connsiteY4" fmla="*/ 1369017 h 1675939"/>
              <a:gd name="connsiteX5" fmla="*/ 10481728 w 10481728"/>
              <a:gd name="connsiteY5" fmla="*/ 1675939 h 1675939"/>
              <a:gd name="connsiteX6" fmla="*/ 278347 w 10481728"/>
              <a:gd name="connsiteY6" fmla="*/ 1672764 h 1675939"/>
              <a:gd name="connsiteX7" fmla="*/ 3175 w 10481728"/>
              <a:gd name="connsiteY7" fmla="*/ 1673817 h 1675939"/>
              <a:gd name="connsiteX8" fmla="*/ 0 w 10481728"/>
              <a:gd name="connsiteY8" fmla="*/ 401711 h 1675939"/>
              <a:gd name="connsiteX0" fmla="*/ 0 w 10481728"/>
              <a:gd name="connsiteY0" fmla="*/ 398997 h 1673225"/>
              <a:gd name="connsiteX1" fmla="*/ 421222 w 10481728"/>
              <a:gd name="connsiteY1" fmla="*/ 0 h 1673225"/>
              <a:gd name="connsiteX2" fmla="*/ 8906928 w 10481728"/>
              <a:gd name="connsiteY2" fmla="*/ 0 h 1673225"/>
              <a:gd name="connsiteX3" fmla="*/ 9531350 w 10481728"/>
              <a:gd name="connsiteY3" fmla="*/ 249772 h 1673225"/>
              <a:gd name="connsiteX4" fmla="*/ 10099675 w 10481728"/>
              <a:gd name="connsiteY4" fmla="*/ 1366303 h 1673225"/>
              <a:gd name="connsiteX5" fmla="*/ 10481728 w 10481728"/>
              <a:gd name="connsiteY5" fmla="*/ 1673225 h 1673225"/>
              <a:gd name="connsiteX6" fmla="*/ 278347 w 10481728"/>
              <a:gd name="connsiteY6" fmla="*/ 1670050 h 1673225"/>
              <a:gd name="connsiteX7" fmla="*/ 3175 w 10481728"/>
              <a:gd name="connsiteY7" fmla="*/ 1671103 h 1673225"/>
              <a:gd name="connsiteX8" fmla="*/ 0 w 10481728"/>
              <a:gd name="connsiteY8" fmla="*/ 398997 h 1673225"/>
              <a:gd name="connsiteX0" fmla="*/ 0 w 10481728"/>
              <a:gd name="connsiteY0" fmla="*/ 400006 h 1674234"/>
              <a:gd name="connsiteX1" fmla="*/ 421222 w 10481728"/>
              <a:gd name="connsiteY1" fmla="*/ 1009 h 1674234"/>
              <a:gd name="connsiteX2" fmla="*/ 8906928 w 10481728"/>
              <a:gd name="connsiteY2" fmla="*/ 1009 h 1674234"/>
              <a:gd name="connsiteX3" fmla="*/ 9531350 w 10481728"/>
              <a:gd name="connsiteY3" fmla="*/ 250781 h 1674234"/>
              <a:gd name="connsiteX4" fmla="*/ 10099675 w 10481728"/>
              <a:gd name="connsiteY4" fmla="*/ 1367312 h 1674234"/>
              <a:gd name="connsiteX5" fmla="*/ 10481728 w 10481728"/>
              <a:gd name="connsiteY5" fmla="*/ 1674234 h 1674234"/>
              <a:gd name="connsiteX6" fmla="*/ 278347 w 10481728"/>
              <a:gd name="connsiteY6" fmla="*/ 1671059 h 1674234"/>
              <a:gd name="connsiteX7" fmla="*/ 3175 w 10481728"/>
              <a:gd name="connsiteY7" fmla="*/ 1672112 h 1674234"/>
              <a:gd name="connsiteX8" fmla="*/ 0 w 10481728"/>
              <a:gd name="connsiteY8" fmla="*/ 400006 h 1674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81728" h="1674234">
                <a:moveTo>
                  <a:pt x="0" y="400006"/>
                </a:moveTo>
                <a:cubicBezTo>
                  <a:pt x="3175" y="173254"/>
                  <a:pt x="213520" y="1009"/>
                  <a:pt x="421222" y="1009"/>
                </a:cubicBezTo>
                <a:lnTo>
                  <a:pt x="8906928" y="1009"/>
                </a:lnTo>
                <a:cubicBezTo>
                  <a:pt x="9120980" y="4184"/>
                  <a:pt x="9359900" y="-42646"/>
                  <a:pt x="9531350" y="250781"/>
                </a:cubicBezTo>
                <a:lnTo>
                  <a:pt x="10099675" y="1367312"/>
                </a:lnTo>
                <a:cubicBezTo>
                  <a:pt x="10198100" y="1578189"/>
                  <a:pt x="10327480" y="1652009"/>
                  <a:pt x="10481728" y="1674234"/>
                </a:cubicBezTo>
                <a:lnTo>
                  <a:pt x="278347" y="1671059"/>
                </a:lnTo>
                <a:lnTo>
                  <a:pt x="3175" y="1672112"/>
                </a:lnTo>
                <a:cubicBezTo>
                  <a:pt x="2117" y="1335918"/>
                  <a:pt x="1058" y="736200"/>
                  <a:pt x="0" y="400006"/>
                </a:cubicBezTo>
                <a:close/>
              </a:path>
            </a:pathLst>
          </a:custGeom>
          <a:solidFill>
            <a:schemeClr val="accent1"/>
          </a:solidFill>
        </p:spPr>
        <p:txBody>
          <a:bodyPr lIns="144000" tIns="503999" anchor="b" anchorCtr="0"/>
          <a:lstStyle>
            <a:lvl1pPr marL="0" indent="0" algn="l">
              <a:lnSpc>
                <a:spcPts val="1300"/>
              </a:lnSpc>
              <a:spcAft>
                <a:spcPts val="0"/>
              </a:spcAft>
              <a:buNone/>
              <a:defRPr sz="1220" b="1" i="0" baseline="0">
                <a:solidFill>
                  <a:schemeClr val="tx1"/>
                </a:solidFill>
                <a:latin typeface="+mj-lt"/>
              </a:defRPr>
            </a:lvl1pPr>
            <a:lvl2pPr marL="180975" indent="0" algn="l">
              <a:buNone/>
              <a:defRPr sz="1220"/>
            </a:lvl2pPr>
            <a:lvl3pPr marL="361950" indent="0" algn="l">
              <a:buNone/>
              <a:defRPr sz="1220"/>
            </a:lvl3pPr>
            <a:lvl4pPr marL="542925" indent="0" algn="l">
              <a:buNone/>
              <a:defRPr sz="1220"/>
            </a:lvl4pPr>
            <a:lvl5pPr marL="714375" indent="0" algn="l">
              <a:buNone/>
              <a:defRPr sz="1220"/>
            </a:lvl5pPr>
          </a:lstStyle>
          <a:p>
            <a:pPr lvl="0"/>
            <a:r>
              <a:rPr lang="de-DE" dirty="0" err="1"/>
              <a:t>Labeltext</a:t>
            </a:r>
            <a:br>
              <a:rPr lang="de-DE" dirty="0"/>
            </a:br>
            <a:r>
              <a:rPr lang="de-DE" dirty="0"/>
              <a:t>bearbeiten</a:t>
            </a:r>
          </a:p>
        </p:txBody>
      </p:sp>
    </p:spTree>
    <p:extLst>
      <p:ext uri="{BB962C8B-B14F-4D97-AF65-F5344CB8AC3E}">
        <p14:creationId xmlns:p14="http://schemas.microsoft.com/office/powerpoint/2010/main" val="683163182"/>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3" orient="horz" pos="1612" userDrawn="1">
          <p15:clr>
            <a:srgbClr val="FBAE40"/>
          </p15:clr>
        </p15:guide>
        <p15:guide id="14" orient="horz" pos="3546"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Farbe Text | 3 Spalten">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39C8E414-AABA-4932-9DA2-ED027C851AC9}"/>
              </a:ext>
            </a:extLst>
          </p:cNvPr>
          <p:cNvSpPr>
            <a:spLocks noGrp="1"/>
          </p:cNvSpPr>
          <p:nvPr>
            <p:ph type="dt" sz="half" idx="10"/>
          </p:nvPr>
        </p:nvSpPr>
        <p:spPr/>
        <p:txBody>
          <a:bodyPr/>
          <a:lstStyle/>
          <a:p>
            <a:fld id="{C1F6E0D2-EE34-EA4B-A3FA-4E5E952E1C17}" type="datetime1">
              <a:rPr lang="de-DE" smtClean="0"/>
              <a:t>16.07.2023</a:t>
            </a:fld>
            <a:endParaRPr lang="de-DE" dirty="0"/>
          </a:p>
        </p:txBody>
      </p:sp>
      <p:sp>
        <p:nvSpPr>
          <p:cNvPr id="4" name="Fußzeilenplatzhalter 3">
            <a:extLst>
              <a:ext uri="{FF2B5EF4-FFF2-40B4-BE49-F238E27FC236}">
                <a16:creationId xmlns:a16="http://schemas.microsoft.com/office/drawing/2014/main" id="{88DF5653-41EA-4FE4-A4BE-2DEF6044605D}"/>
              </a:ext>
            </a:extLst>
          </p:cNvPr>
          <p:cNvSpPr>
            <a:spLocks noGrp="1"/>
          </p:cNvSpPr>
          <p:nvPr>
            <p:ph type="ftr" sz="quarter" idx="11"/>
          </p:nvPr>
        </p:nvSpPr>
        <p:spPr/>
        <p:txBody>
          <a:bodyPr/>
          <a:lstStyle/>
          <a:p>
            <a:r>
              <a:rPr lang="de-DE"/>
              <a:t>Fußzeile</a:t>
            </a:r>
            <a:endParaRPr lang="de-DE" dirty="0"/>
          </a:p>
        </p:txBody>
      </p:sp>
      <p:sp>
        <p:nvSpPr>
          <p:cNvPr id="5" name="Foliennummernplatzhalter 4">
            <a:extLst>
              <a:ext uri="{FF2B5EF4-FFF2-40B4-BE49-F238E27FC236}">
                <a16:creationId xmlns:a16="http://schemas.microsoft.com/office/drawing/2014/main" id="{2DE45B4F-F38E-43B2-9AB1-8216E5CB96AA}"/>
              </a:ext>
            </a:extLst>
          </p:cNvPr>
          <p:cNvSpPr>
            <a:spLocks noGrp="1"/>
          </p:cNvSpPr>
          <p:nvPr>
            <p:ph type="sldNum" sz="quarter" idx="12"/>
          </p:nvPr>
        </p:nvSpPr>
        <p:spPr/>
        <p:txBody>
          <a:bodyPr/>
          <a:lstStyle/>
          <a:p>
            <a:fld id="{19C38A61-2AC7-4B0E-B80F-DDADD701BB40}" type="slidenum">
              <a:rPr lang="de-DE" smtClean="0"/>
              <a:pPr/>
              <a:t>‹#›</a:t>
            </a:fld>
            <a:endParaRPr lang="de-DE" dirty="0"/>
          </a:p>
        </p:txBody>
      </p:sp>
      <p:sp>
        <p:nvSpPr>
          <p:cNvPr id="9" name="Inhaltsplatzhalter 2">
            <a:extLst>
              <a:ext uri="{FF2B5EF4-FFF2-40B4-BE49-F238E27FC236}">
                <a16:creationId xmlns:a16="http://schemas.microsoft.com/office/drawing/2014/main" id="{4C89B294-29AA-1647-8B84-1558EF15B08F}"/>
              </a:ext>
            </a:extLst>
          </p:cNvPr>
          <p:cNvSpPr>
            <a:spLocks noGrp="1"/>
          </p:cNvSpPr>
          <p:nvPr>
            <p:ph idx="1" hasCustomPrompt="1"/>
          </p:nvPr>
        </p:nvSpPr>
        <p:spPr>
          <a:xfrm>
            <a:off x="447027" y="1520826"/>
            <a:ext cx="3526825" cy="4895850"/>
          </a:xfrm>
        </p:spPr>
        <p:txBody>
          <a:bodyPr>
            <a:noAutofit/>
          </a:bodyPr>
          <a:lstStyle>
            <a:lvl1pPr>
              <a:buClr>
                <a:schemeClr val="accent5"/>
              </a:buClr>
              <a:buSzPct val="120000"/>
              <a:defRPr sz="1700"/>
            </a:lvl1pPr>
            <a:lvl2pPr>
              <a:buClr>
                <a:schemeClr val="accent5"/>
              </a:buClr>
              <a:buSzPct val="120000"/>
              <a:defRPr sz="1700"/>
            </a:lvl2pPr>
            <a:lvl3pPr>
              <a:buClr>
                <a:schemeClr val="accent5"/>
              </a:buClr>
              <a:buSzPct val="120000"/>
              <a:defRPr sz="1700"/>
            </a:lvl3pPr>
            <a:lvl4pPr>
              <a:buClr>
                <a:schemeClr val="accent5"/>
              </a:buClr>
              <a:buSzPct val="120000"/>
              <a:defRPr sz="1700"/>
            </a:lvl4pPr>
            <a:lvl5pPr>
              <a:buClr>
                <a:schemeClr val="accent5"/>
              </a:buClr>
              <a:buSzPct val="120000"/>
              <a:defRPr sz="1700"/>
            </a:lvl5pPr>
          </a:lstStyle>
          <a:p>
            <a:pPr lvl="0"/>
            <a:r>
              <a:rPr lang="de-DE" dirty="0"/>
              <a:t>Aufzählung oder Fließtext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4" name="Inhaltsplatzhalter 2">
            <a:extLst>
              <a:ext uri="{FF2B5EF4-FFF2-40B4-BE49-F238E27FC236}">
                <a16:creationId xmlns:a16="http://schemas.microsoft.com/office/drawing/2014/main" id="{60954412-A723-754A-9721-32DE7B08C8F6}"/>
              </a:ext>
            </a:extLst>
          </p:cNvPr>
          <p:cNvSpPr>
            <a:spLocks noGrp="1"/>
          </p:cNvSpPr>
          <p:nvPr>
            <p:ph idx="23" hasCustomPrompt="1"/>
          </p:nvPr>
        </p:nvSpPr>
        <p:spPr>
          <a:xfrm>
            <a:off x="4224337" y="1520826"/>
            <a:ext cx="3492839" cy="4895850"/>
          </a:xfrm>
        </p:spPr>
        <p:txBody>
          <a:bodyPr>
            <a:noAutofit/>
          </a:bodyPr>
          <a:lstStyle>
            <a:lvl1pPr>
              <a:buClr>
                <a:schemeClr val="accent5"/>
              </a:buClr>
              <a:buSzPct val="120000"/>
              <a:defRPr sz="1700"/>
            </a:lvl1pPr>
            <a:lvl2pPr>
              <a:buClr>
                <a:schemeClr val="accent5"/>
              </a:buClr>
              <a:buSzPct val="120000"/>
              <a:defRPr sz="1700"/>
            </a:lvl2pPr>
            <a:lvl3pPr>
              <a:buClr>
                <a:schemeClr val="accent5"/>
              </a:buClr>
              <a:buSzPct val="120000"/>
              <a:defRPr sz="1700"/>
            </a:lvl3pPr>
            <a:lvl4pPr>
              <a:buClr>
                <a:schemeClr val="accent5"/>
              </a:buClr>
              <a:buSzPct val="120000"/>
              <a:defRPr sz="1700"/>
            </a:lvl4pPr>
            <a:lvl5pPr>
              <a:buClr>
                <a:schemeClr val="accent5"/>
              </a:buClr>
              <a:buSzPct val="120000"/>
              <a:defRPr sz="1700"/>
            </a:lvl5pPr>
          </a:lstStyle>
          <a:p>
            <a:pPr lvl="0"/>
            <a:r>
              <a:rPr lang="de-DE" dirty="0"/>
              <a:t>Aufzählung oder Fließtext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5" name="Inhaltsplatzhalter 2">
            <a:extLst>
              <a:ext uri="{FF2B5EF4-FFF2-40B4-BE49-F238E27FC236}">
                <a16:creationId xmlns:a16="http://schemas.microsoft.com/office/drawing/2014/main" id="{AFD4503B-D1A3-8249-BEB0-8F3F13FD5B91}"/>
              </a:ext>
            </a:extLst>
          </p:cNvPr>
          <p:cNvSpPr>
            <a:spLocks noGrp="1"/>
          </p:cNvSpPr>
          <p:nvPr>
            <p:ph idx="24" hasCustomPrompt="1"/>
          </p:nvPr>
        </p:nvSpPr>
        <p:spPr>
          <a:xfrm>
            <a:off x="7967663" y="1520826"/>
            <a:ext cx="3526825" cy="4895849"/>
          </a:xfrm>
        </p:spPr>
        <p:txBody>
          <a:bodyPr>
            <a:noAutofit/>
          </a:bodyPr>
          <a:lstStyle>
            <a:lvl1pPr>
              <a:buClr>
                <a:schemeClr val="accent5"/>
              </a:buClr>
              <a:buSzPct val="120000"/>
              <a:defRPr sz="1700"/>
            </a:lvl1pPr>
            <a:lvl2pPr>
              <a:buClr>
                <a:schemeClr val="accent5"/>
              </a:buClr>
              <a:buSzPct val="120000"/>
              <a:defRPr sz="1700"/>
            </a:lvl2pPr>
            <a:lvl3pPr>
              <a:buClr>
                <a:schemeClr val="accent5"/>
              </a:buClr>
              <a:buSzPct val="120000"/>
              <a:defRPr sz="1700"/>
            </a:lvl3pPr>
            <a:lvl4pPr>
              <a:buClr>
                <a:schemeClr val="accent5"/>
              </a:buClr>
              <a:buSzPct val="120000"/>
              <a:defRPr sz="1700"/>
            </a:lvl4pPr>
            <a:lvl5pPr>
              <a:buClr>
                <a:schemeClr val="accent5"/>
              </a:buClr>
              <a:buSzPct val="120000"/>
              <a:defRPr sz="1700"/>
            </a:lvl5pPr>
          </a:lstStyle>
          <a:p>
            <a:pPr lvl="0"/>
            <a:r>
              <a:rPr lang="de-DE" dirty="0"/>
              <a:t>Aufzählung oder Fließtext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6" name="Textplatzhalter 5">
            <a:extLst>
              <a:ext uri="{FF2B5EF4-FFF2-40B4-BE49-F238E27FC236}">
                <a16:creationId xmlns:a16="http://schemas.microsoft.com/office/drawing/2014/main" id="{49462804-1FF2-E84F-A8CA-B69EBA26332F}"/>
              </a:ext>
            </a:extLst>
          </p:cNvPr>
          <p:cNvSpPr>
            <a:spLocks noGrp="1"/>
          </p:cNvSpPr>
          <p:nvPr>
            <p:ph type="body" sz="quarter" idx="25" hasCustomPrompt="1"/>
          </p:nvPr>
        </p:nvSpPr>
        <p:spPr>
          <a:xfrm>
            <a:off x="312738" y="856800"/>
            <a:ext cx="6527643" cy="470026"/>
          </a:xfrm>
          <a:solidFill>
            <a:schemeClr val="accent1"/>
          </a:solidFill>
        </p:spPr>
        <p:txBody>
          <a:bodyPr wrap="none" lIns="115200" tIns="36000" rIns="115200" bIns="18000">
            <a:spAutoFit/>
          </a:bodyPr>
          <a:lstStyle>
            <a:lvl1pPr marL="0" indent="0">
              <a:lnSpc>
                <a:spcPct val="90000"/>
              </a:lnSpc>
              <a:buFontTx/>
              <a:buNone/>
              <a:defRPr sz="3000" b="1" i="0" cap="all" baseline="0">
                <a:latin typeface="Source Sans Pro" panose="020B0503030403020204" pitchFamily="34" charset="0"/>
                <a:ea typeface="Source Sans Pro" panose="020B0503030403020204" pitchFamily="34" charset="0"/>
              </a:defRPr>
            </a:lvl1pPr>
          </a:lstStyle>
          <a:p>
            <a:pPr lvl="0"/>
            <a:r>
              <a:rPr lang="de-DE" dirty="0"/>
              <a:t>2. ZEILE BEARBEITEN ODER LÖSCHEN</a:t>
            </a:r>
          </a:p>
        </p:txBody>
      </p:sp>
      <p:sp>
        <p:nvSpPr>
          <p:cNvPr id="17" name="Titel 6">
            <a:extLst>
              <a:ext uri="{FF2B5EF4-FFF2-40B4-BE49-F238E27FC236}">
                <a16:creationId xmlns:a16="http://schemas.microsoft.com/office/drawing/2014/main" id="{ADDD9DCC-9C74-274E-A4AD-4AA7DD00D260}"/>
              </a:ext>
            </a:extLst>
          </p:cNvPr>
          <p:cNvSpPr>
            <a:spLocks noGrp="1"/>
          </p:cNvSpPr>
          <p:nvPr>
            <p:ph type="title"/>
          </p:nvPr>
        </p:nvSpPr>
        <p:spPr>
          <a:xfrm>
            <a:off x="311791" y="342783"/>
            <a:ext cx="6148052" cy="458484"/>
          </a:xfrm>
          <a:solidFill>
            <a:schemeClr val="accent1"/>
          </a:solidFill>
        </p:spPr>
        <p:txBody>
          <a:bodyPr/>
          <a:lstStyle/>
          <a:p>
            <a:r>
              <a:rPr lang="de-DE"/>
              <a:t>Titelmasterformat durch Klicken bearbeiten</a:t>
            </a:r>
            <a:endParaRPr lang="de-DE" dirty="0"/>
          </a:p>
        </p:txBody>
      </p:sp>
    </p:spTree>
    <p:extLst>
      <p:ext uri="{BB962C8B-B14F-4D97-AF65-F5344CB8AC3E}">
        <p14:creationId xmlns:p14="http://schemas.microsoft.com/office/powerpoint/2010/main" val="1949699633"/>
      </p:ext>
    </p:extLst>
  </p:cSld>
  <p:clrMapOvr>
    <a:masterClrMapping/>
  </p:clrMapOvr>
  <p:extLst>
    <p:ext uri="{DCECCB84-F9BA-43D5-87BE-67443E8EF086}">
      <p15:sldGuideLst xmlns:p15="http://schemas.microsoft.com/office/powerpoint/2012/main">
        <p15:guide id="1" pos="4861"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Farbe Text | 1 Bild">
    <p:spTree>
      <p:nvGrpSpPr>
        <p:cNvPr id="1" name=""/>
        <p:cNvGrpSpPr/>
        <p:nvPr/>
      </p:nvGrpSpPr>
      <p:grpSpPr>
        <a:xfrm>
          <a:off x="0" y="0"/>
          <a:ext cx="0" cy="0"/>
          <a:chOff x="0" y="0"/>
          <a:chExt cx="0" cy="0"/>
        </a:xfrm>
      </p:grpSpPr>
      <p:sp>
        <p:nvSpPr>
          <p:cNvPr id="17" name="Bildplatzhalter 16">
            <a:extLst>
              <a:ext uri="{FF2B5EF4-FFF2-40B4-BE49-F238E27FC236}">
                <a16:creationId xmlns:a16="http://schemas.microsoft.com/office/drawing/2014/main" id="{FF6A85E6-9499-1E4B-B966-0FD1D06C7C36}"/>
              </a:ext>
            </a:extLst>
          </p:cNvPr>
          <p:cNvSpPr>
            <a:spLocks noGrp="1"/>
          </p:cNvSpPr>
          <p:nvPr>
            <p:ph type="pic" sz="quarter" idx="14"/>
          </p:nvPr>
        </p:nvSpPr>
        <p:spPr>
          <a:xfrm>
            <a:off x="5159374" y="1586207"/>
            <a:ext cx="7032625" cy="4830467"/>
          </a:xfrm>
          <a:custGeom>
            <a:avLst/>
            <a:gdLst>
              <a:gd name="connsiteX0" fmla="*/ 0 w 7032625"/>
              <a:gd name="connsiteY0" fmla="*/ 0 h 4824412"/>
              <a:gd name="connsiteX1" fmla="*/ 7032625 w 7032625"/>
              <a:gd name="connsiteY1" fmla="*/ 0 h 4824412"/>
              <a:gd name="connsiteX2" fmla="*/ 7032625 w 7032625"/>
              <a:gd name="connsiteY2" fmla="*/ 4824412 h 4824412"/>
              <a:gd name="connsiteX3" fmla="*/ 0 w 7032625"/>
              <a:gd name="connsiteY3" fmla="*/ 4824412 h 4824412"/>
              <a:gd name="connsiteX4" fmla="*/ 0 w 7032625"/>
              <a:gd name="connsiteY4" fmla="*/ 0 h 4824412"/>
              <a:gd name="connsiteX0" fmla="*/ 333060 w 7032625"/>
              <a:gd name="connsiteY0" fmla="*/ 0 h 4830467"/>
              <a:gd name="connsiteX1" fmla="*/ 7032625 w 7032625"/>
              <a:gd name="connsiteY1" fmla="*/ 6055 h 4830467"/>
              <a:gd name="connsiteX2" fmla="*/ 7032625 w 7032625"/>
              <a:gd name="connsiteY2" fmla="*/ 4830467 h 4830467"/>
              <a:gd name="connsiteX3" fmla="*/ 0 w 7032625"/>
              <a:gd name="connsiteY3" fmla="*/ 4830467 h 4830467"/>
              <a:gd name="connsiteX4" fmla="*/ 333060 w 7032625"/>
              <a:gd name="connsiteY4" fmla="*/ 0 h 48304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32625" h="4830467">
                <a:moveTo>
                  <a:pt x="333060" y="0"/>
                </a:moveTo>
                <a:lnTo>
                  <a:pt x="7032625" y="6055"/>
                </a:lnTo>
                <a:lnTo>
                  <a:pt x="7032625" y="4830467"/>
                </a:lnTo>
                <a:lnTo>
                  <a:pt x="0" y="4830467"/>
                </a:lnTo>
                <a:lnTo>
                  <a:pt x="333060" y="0"/>
                </a:lnTo>
                <a:close/>
              </a:path>
            </a:pathLst>
          </a:custGeom>
          <a:pattFill prst="ltUpDiag">
            <a:fgClr>
              <a:schemeClr val="bg2"/>
            </a:fgClr>
            <a:bgClr>
              <a:schemeClr val="bg1"/>
            </a:bgClr>
          </a:pattFill>
        </p:spPr>
        <p:txBody>
          <a:bodyPr wrap="square" tIns="1800000">
            <a:noAutofit/>
          </a:bodyPr>
          <a:lstStyle>
            <a:lvl1pPr marL="0" indent="0" algn="ctr">
              <a:buNone/>
              <a:defRPr/>
            </a:lvl1pPr>
          </a:lstStyle>
          <a:p>
            <a:r>
              <a:rPr lang="de-DE"/>
              <a:t>Bild durch Klicken auf Symbol hinzufügen</a:t>
            </a:r>
            <a:endParaRPr lang="de-DE" dirty="0"/>
          </a:p>
        </p:txBody>
      </p:sp>
      <p:sp>
        <p:nvSpPr>
          <p:cNvPr id="3" name="Datumsplatzhalter 2">
            <a:extLst>
              <a:ext uri="{FF2B5EF4-FFF2-40B4-BE49-F238E27FC236}">
                <a16:creationId xmlns:a16="http://schemas.microsoft.com/office/drawing/2014/main" id="{39C8E414-AABA-4932-9DA2-ED027C851AC9}"/>
              </a:ext>
            </a:extLst>
          </p:cNvPr>
          <p:cNvSpPr>
            <a:spLocks noGrp="1"/>
          </p:cNvSpPr>
          <p:nvPr>
            <p:ph type="dt" sz="half" idx="10"/>
          </p:nvPr>
        </p:nvSpPr>
        <p:spPr/>
        <p:txBody>
          <a:bodyPr/>
          <a:lstStyle/>
          <a:p>
            <a:fld id="{51A74134-60D5-7F4D-B1D8-DEC9F64753C6}" type="datetime1">
              <a:rPr lang="de-DE" smtClean="0"/>
              <a:t>16.07.2023</a:t>
            </a:fld>
            <a:endParaRPr lang="de-DE" dirty="0"/>
          </a:p>
        </p:txBody>
      </p:sp>
      <p:sp>
        <p:nvSpPr>
          <p:cNvPr id="4" name="Fußzeilenplatzhalter 3">
            <a:extLst>
              <a:ext uri="{FF2B5EF4-FFF2-40B4-BE49-F238E27FC236}">
                <a16:creationId xmlns:a16="http://schemas.microsoft.com/office/drawing/2014/main" id="{88DF5653-41EA-4FE4-A4BE-2DEF6044605D}"/>
              </a:ext>
            </a:extLst>
          </p:cNvPr>
          <p:cNvSpPr>
            <a:spLocks noGrp="1"/>
          </p:cNvSpPr>
          <p:nvPr>
            <p:ph type="ftr" sz="quarter" idx="11"/>
          </p:nvPr>
        </p:nvSpPr>
        <p:spPr/>
        <p:txBody>
          <a:bodyPr/>
          <a:lstStyle/>
          <a:p>
            <a:r>
              <a:rPr lang="de-DE"/>
              <a:t>Fußzeile</a:t>
            </a:r>
            <a:endParaRPr lang="de-DE" dirty="0"/>
          </a:p>
        </p:txBody>
      </p:sp>
      <p:sp>
        <p:nvSpPr>
          <p:cNvPr id="5" name="Foliennummernplatzhalter 4">
            <a:extLst>
              <a:ext uri="{FF2B5EF4-FFF2-40B4-BE49-F238E27FC236}">
                <a16:creationId xmlns:a16="http://schemas.microsoft.com/office/drawing/2014/main" id="{2DE45B4F-F38E-43B2-9AB1-8216E5CB96AA}"/>
              </a:ext>
            </a:extLst>
          </p:cNvPr>
          <p:cNvSpPr>
            <a:spLocks noGrp="1"/>
          </p:cNvSpPr>
          <p:nvPr>
            <p:ph type="sldNum" sz="quarter" idx="12"/>
          </p:nvPr>
        </p:nvSpPr>
        <p:spPr/>
        <p:txBody>
          <a:bodyPr/>
          <a:lstStyle/>
          <a:p>
            <a:fld id="{19C38A61-2AC7-4B0E-B80F-DDADD701BB40}" type="slidenum">
              <a:rPr lang="de-DE" smtClean="0"/>
              <a:pPr/>
              <a:t>‹#›</a:t>
            </a:fld>
            <a:endParaRPr lang="de-DE" dirty="0"/>
          </a:p>
        </p:txBody>
      </p:sp>
      <p:sp>
        <p:nvSpPr>
          <p:cNvPr id="13" name="Textplatzhalter 12">
            <a:extLst>
              <a:ext uri="{FF2B5EF4-FFF2-40B4-BE49-F238E27FC236}">
                <a16:creationId xmlns:a16="http://schemas.microsoft.com/office/drawing/2014/main" id="{743DDFF9-456E-477A-9A61-C58BDC725750}"/>
              </a:ext>
            </a:extLst>
          </p:cNvPr>
          <p:cNvSpPr>
            <a:spLocks noGrp="1"/>
          </p:cNvSpPr>
          <p:nvPr>
            <p:ph type="body" sz="quarter" idx="16" hasCustomPrompt="1"/>
          </p:nvPr>
        </p:nvSpPr>
        <p:spPr>
          <a:xfrm>
            <a:off x="442913" y="1520825"/>
            <a:ext cx="3741738" cy="4964111"/>
          </a:xfrm>
        </p:spPr>
        <p:txBody>
          <a:bodyPr/>
          <a:lstStyle>
            <a:lvl1pPr>
              <a:buClr>
                <a:schemeClr val="accent5"/>
              </a:buClr>
              <a:defRPr/>
            </a:lvl1pPr>
            <a:lvl2pPr>
              <a:buClr>
                <a:schemeClr val="accent5"/>
              </a:buClr>
              <a:defRPr/>
            </a:lvl2pPr>
            <a:lvl3pPr>
              <a:buClr>
                <a:schemeClr val="accent5"/>
              </a:buClr>
              <a:defRPr/>
            </a:lvl3pPr>
            <a:lvl4pPr>
              <a:buClr>
                <a:schemeClr val="accent5"/>
              </a:buClr>
              <a:defRPr/>
            </a:lvl4pPr>
            <a:lvl5pPr>
              <a:buClr>
                <a:schemeClr val="accent5"/>
              </a:buClr>
              <a:defRPr/>
            </a:lvl5pPr>
          </a:lstStyle>
          <a:p>
            <a:pPr lvl="0"/>
            <a:r>
              <a:rPr lang="de-DE" dirty="0"/>
              <a:t>Aufzählung oder Fließtext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0" name="Textplatzhalter 5">
            <a:extLst>
              <a:ext uri="{FF2B5EF4-FFF2-40B4-BE49-F238E27FC236}">
                <a16:creationId xmlns:a16="http://schemas.microsoft.com/office/drawing/2014/main" id="{0FFB33AB-7F43-9245-A3E6-2E89F35FDC16}"/>
              </a:ext>
            </a:extLst>
          </p:cNvPr>
          <p:cNvSpPr>
            <a:spLocks noGrp="1"/>
          </p:cNvSpPr>
          <p:nvPr>
            <p:ph type="body" sz="quarter" idx="25" hasCustomPrompt="1"/>
          </p:nvPr>
        </p:nvSpPr>
        <p:spPr>
          <a:xfrm>
            <a:off x="312738" y="856800"/>
            <a:ext cx="6527643" cy="470026"/>
          </a:xfrm>
          <a:solidFill>
            <a:schemeClr val="accent1"/>
          </a:solidFill>
        </p:spPr>
        <p:txBody>
          <a:bodyPr wrap="none" lIns="115200" tIns="36000" rIns="115200" bIns="18000">
            <a:spAutoFit/>
          </a:bodyPr>
          <a:lstStyle>
            <a:lvl1pPr marL="0" indent="0">
              <a:lnSpc>
                <a:spcPct val="90000"/>
              </a:lnSpc>
              <a:buFontTx/>
              <a:buNone/>
              <a:defRPr sz="3000" b="1" i="0">
                <a:latin typeface="Source Sans Pro" panose="020B0503030403020204" pitchFamily="34" charset="0"/>
                <a:ea typeface="Source Sans Pro" panose="020B0503030403020204" pitchFamily="34" charset="0"/>
              </a:defRPr>
            </a:lvl1pPr>
          </a:lstStyle>
          <a:p>
            <a:pPr lvl="0"/>
            <a:r>
              <a:rPr lang="de-DE" dirty="0"/>
              <a:t>2. ZEILE BEARBEITEN ODER LÖSCHEN</a:t>
            </a:r>
          </a:p>
        </p:txBody>
      </p:sp>
      <p:sp>
        <p:nvSpPr>
          <p:cNvPr id="11" name="Titel 6">
            <a:extLst>
              <a:ext uri="{FF2B5EF4-FFF2-40B4-BE49-F238E27FC236}">
                <a16:creationId xmlns:a16="http://schemas.microsoft.com/office/drawing/2014/main" id="{AB656C25-98EF-F140-BB75-794BC7DC6EC9}"/>
              </a:ext>
            </a:extLst>
          </p:cNvPr>
          <p:cNvSpPr>
            <a:spLocks noGrp="1"/>
          </p:cNvSpPr>
          <p:nvPr>
            <p:ph type="title"/>
          </p:nvPr>
        </p:nvSpPr>
        <p:spPr>
          <a:xfrm>
            <a:off x="311791" y="342783"/>
            <a:ext cx="6148052" cy="458484"/>
          </a:xfrm>
          <a:solidFill>
            <a:schemeClr val="accent1"/>
          </a:solidFill>
        </p:spPr>
        <p:txBody>
          <a:bodyPr/>
          <a:lstStyle/>
          <a:p>
            <a:r>
              <a:rPr lang="de-DE"/>
              <a:t>Titelmasterformat durch Klicken bearbeiten</a:t>
            </a:r>
            <a:endParaRPr lang="de-DE" dirty="0"/>
          </a:p>
        </p:txBody>
      </p:sp>
    </p:spTree>
    <p:extLst>
      <p:ext uri="{BB962C8B-B14F-4D97-AF65-F5344CB8AC3E}">
        <p14:creationId xmlns:p14="http://schemas.microsoft.com/office/powerpoint/2010/main" val="2589802299"/>
      </p:ext>
    </p:extLst>
  </p:cSld>
  <p:clrMapOvr>
    <a:masterClrMapping/>
  </p:clrMapOvr>
  <p:extLst>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Farbe Text | 2 Bilder">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39C8E414-AABA-4932-9DA2-ED027C851AC9}"/>
              </a:ext>
            </a:extLst>
          </p:cNvPr>
          <p:cNvSpPr>
            <a:spLocks noGrp="1"/>
          </p:cNvSpPr>
          <p:nvPr>
            <p:ph type="dt" sz="half" idx="10"/>
          </p:nvPr>
        </p:nvSpPr>
        <p:spPr/>
        <p:txBody>
          <a:bodyPr/>
          <a:lstStyle/>
          <a:p>
            <a:fld id="{04CAA61E-7AEC-D342-8104-4DFD59E7350E}" type="datetime1">
              <a:rPr lang="de-DE" smtClean="0"/>
              <a:t>16.07.2023</a:t>
            </a:fld>
            <a:endParaRPr lang="de-DE" dirty="0"/>
          </a:p>
        </p:txBody>
      </p:sp>
      <p:sp>
        <p:nvSpPr>
          <p:cNvPr id="4" name="Fußzeilenplatzhalter 3">
            <a:extLst>
              <a:ext uri="{FF2B5EF4-FFF2-40B4-BE49-F238E27FC236}">
                <a16:creationId xmlns:a16="http://schemas.microsoft.com/office/drawing/2014/main" id="{88DF5653-41EA-4FE4-A4BE-2DEF6044605D}"/>
              </a:ext>
            </a:extLst>
          </p:cNvPr>
          <p:cNvSpPr>
            <a:spLocks noGrp="1"/>
          </p:cNvSpPr>
          <p:nvPr>
            <p:ph type="ftr" sz="quarter" idx="11"/>
          </p:nvPr>
        </p:nvSpPr>
        <p:spPr/>
        <p:txBody>
          <a:bodyPr/>
          <a:lstStyle/>
          <a:p>
            <a:r>
              <a:rPr lang="de-DE"/>
              <a:t>Fußzeile</a:t>
            </a:r>
            <a:endParaRPr lang="de-DE" dirty="0"/>
          </a:p>
        </p:txBody>
      </p:sp>
      <p:sp>
        <p:nvSpPr>
          <p:cNvPr id="5" name="Foliennummernplatzhalter 4">
            <a:extLst>
              <a:ext uri="{FF2B5EF4-FFF2-40B4-BE49-F238E27FC236}">
                <a16:creationId xmlns:a16="http://schemas.microsoft.com/office/drawing/2014/main" id="{2DE45B4F-F38E-43B2-9AB1-8216E5CB96AA}"/>
              </a:ext>
            </a:extLst>
          </p:cNvPr>
          <p:cNvSpPr>
            <a:spLocks noGrp="1"/>
          </p:cNvSpPr>
          <p:nvPr>
            <p:ph type="sldNum" sz="quarter" idx="12"/>
          </p:nvPr>
        </p:nvSpPr>
        <p:spPr/>
        <p:txBody>
          <a:bodyPr/>
          <a:lstStyle/>
          <a:p>
            <a:fld id="{19C38A61-2AC7-4B0E-B80F-DDADD701BB40}" type="slidenum">
              <a:rPr lang="de-DE" smtClean="0"/>
              <a:pPr/>
              <a:t>‹#›</a:t>
            </a:fld>
            <a:endParaRPr lang="de-DE" dirty="0"/>
          </a:p>
        </p:txBody>
      </p:sp>
      <p:sp>
        <p:nvSpPr>
          <p:cNvPr id="13" name="Textplatzhalter 12">
            <a:extLst>
              <a:ext uri="{FF2B5EF4-FFF2-40B4-BE49-F238E27FC236}">
                <a16:creationId xmlns:a16="http://schemas.microsoft.com/office/drawing/2014/main" id="{743DDFF9-456E-477A-9A61-C58BDC725750}"/>
              </a:ext>
            </a:extLst>
          </p:cNvPr>
          <p:cNvSpPr>
            <a:spLocks noGrp="1"/>
          </p:cNvSpPr>
          <p:nvPr>
            <p:ph type="body" sz="quarter" idx="16" hasCustomPrompt="1"/>
          </p:nvPr>
        </p:nvSpPr>
        <p:spPr>
          <a:xfrm>
            <a:off x="447028" y="1520825"/>
            <a:ext cx="8206774" cy="4895851"/>
          </a:xfrm>
        </p:spPr>
        <p:txBody>
          <a:bodyPr/>
          <a:lstStyle>
            <a:lvl1pPr>
              <a:buClr>
                <a:schemeClr val="accent5"/>
              </a:buClr>
              <a:defRPr/>
            </a:lvl1pPr>
            <a:lvl2pPr>
              <a:buClr>
                <a:schemeClr val="accent5"/>
              </a:buClr>
              <a:defRPr/>
            </a:lvl2pPr>
            <a:lvl3pPr>
              <a:buClr>
                <a:schemeClr val="accent5"/>
              </a:buClr>
              <a:defRPr/>
            </a:lvl3pPr>
            <a:lvl4pPr>
              <a:buClr>
                <a:schemeClr val="accent5"/>
              </a:buClr>
              <a:defRPr/>
            </a:lvl4pPr>
            <a:lvl5pPr>
              <a:buClr>
                <a:schemeClr val="accent5"/>
              </a:buClr>
              <a:defRPr/>
            </a:lvl5pPr>
          </a:lstStyle>
          <a:p>
            <a:pPr lvl="0"/>
            <a:r>
              <a:rPr lang="de-DE" dirty="0"/>
              <a:t>Aufzählung oder Fließtext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5" name="Bildplatzhalter 14">
            <a:extLst>
              <a:ext uri="{FF2B5EF4-FFF2-40B4-BE49-F238E27FC236}">
                <a16:creationId xmlns:a16="http://schemas.microsoft.com/office/drawing/2014/main" id="{458B6AAC-E0F2-9444-B6EF-37BDDBF708E4}"/>
              </a:ext>
            </a:extLst>
          </p:cNvPr>
          <p:cNvSpPr>
            <a:spLocks noGrp="1"/>
          </p:cNvSpPr>
          <p:nvPr>
            <p:ph type="pic" sz="quarter" idx="22" hasCustomPrompt="1"/>
          </p:nvPr>
        </p:nvSpPr>
        <p:spPr>
          <a:xfrm>
            <a:off x="8904288" y="1592263"/>
            <a:ext cx="2844800" cy="2005200"/>
          </a:xfrm>
          <a:pattFill prst="ltUpDiag">
            <a:fgClr>
              <a:schemeClr val="bg2"/>
            </a:fgClr>
            <a:bgClr>
              <a:schemeClr val="bg1"/>
            </a:bgClr>
          </a:pattFill>
        </p:spPr>
        <p:txBody>
          <a:bodyPr/>
          <a:lstStyle>
            <a:lvl1pPr marL="0" indent="0">
              <a:buNone/>
              <a:defRPr/>
            </a:lvl1pPr>
          </a:lstStyle>
          <a:p>
            <a:r>
              <a:rPr lang="de-DE" dirty="0"/>
              <a:t>  Bild durch klicken auf Symbol hinzufügen</a:t>
            </a:r>
          </a:p>
        </p:txBody>
      </p:sp>
      <p:sp>
        <p:nvSpPr>
          <p:cNvPr id="16" name="Bildplatzhalter 14">
            <a:extLst>
              <a:ext uri="{FF2B5EF4-FFF2-40B4-BE49-F238E27FC236}">
                <a16:creationId xmlns:a16="http://schemas.microsoft.com/office/drawing/2014/main" id="{FC789AD0-D5A0-2F43-8A2B-8D5E9F65A1C9}"/>
              </a:ext>
            </a:extLst>
          </p:cNvPr>
          <p:cNvSpPr>
            <a:spLocks noGrp="1"/>
          </p:cNvSpPr>
          <p:nvPr>
            <p:ph type="pic" sz="quarter" idx="23" hasCustomPrompt="1"/>
          </p:nvPr>
        </p:nvSpPr>
        <p:spPr>
          <a:xfrm>
            <a:off x="8904288" y="3848624"/>
            <a:ext cx="2844800" cy="2005200"/>
          </a:xfrm>
          <a:pattFill prst="ltUpDiag">
            <a:fgClr>
              <a:schemeClr val="bg2"/>
            </a:fgClr>
            <a:bgClr>
              <a:schemeClr val="bg1"/>
            </a:bgClr>
          </a:pattFill>
        </p:spPr>
        <p:txBody>
          <a:bodyPr/>
          <a:lstStyle>
            <a:lvl1pPr marL="0" indent="0">
              <a:buNone/>
              <a:defRPr/>
            </a:lvl1pPr>
          </a:lstStyle>
          <a:p>
            <a:r>
              <a:rPr lang="de-DE" dirty="0"/>
              <a:t>  Bild durch klicken auf Symbol hinzufügen</a:t>
            </a:r>
          </a:p>
        </p:txBody>
      </p:sp>
      <p:sp>
        <p:nvSpPr>
          <p:cNvPr id="11" name="Textplatzhalter 5">
            <a:extLst>
              <a:ext uri="{FF2B5EF4-FFF2-40B4-BE49-F238E27FC236}">
                <a16:creationId xmlns:a16="http://schemas.microsoft.com/office/drawing/2014/main" id="{C69823DE-3F00-364A-807F-3F4FA5F048D9}"/>
              </a:ext>
            </a:extLst>
          </p:cNvPr>
          <p:cNvSpPr>
            <a:spLocks noGrp="1"/>
          </p:cNvSpPr>
          <p:nvPr>
            <p:ph type="body" sz="quarter" idx="25" hasCustomPrompt="1"/>
          </p:nvPr>
        </p:nvSpPr>
        <p:spPr>
          <a:xfrm>
            <a:off x="312738" y="856800"/>
            <a:ext cx="6527643" cy="470026"/>
          </a:xfrm>
          <a:solidFill>
            <a:schemeClr val="accent1"/>
          </a:solidFill>
        </p:spPr>
        <p:txBody>
          <a:bodyPr wrap="none" lIns="115200" tIns="36000" rIns="115200" bIns="18000">
            <a:spAutoFit/>
          </a:bodyPr>
          <a:lstStyle>
            <a:lvl1pPr marL="0" indent="0">
              <a:lnSpc>
                <a:spcPct val="90000"/>
              </a:lnSpc>
              <a:buFontTx/>
              <a:buNone/>
              <a:defRPr sz="3000" b="1" i="0">
                <a:latin typeface="Source Sans Pro" panose="020B0503030403020204" pitchFamily="34" charset="0"/>
                <a:ea typeface="Source Sans Pro" panose="020B0503030403020204" pitchFamily="34" charset="0"/>
              </a:defRPr>
            </a:lvl1pPr>
          </a:lstStyle>
          <a:p>
            <a:pPr lvl="0"/>
            <a:r>
              <a:rPr lang="de-DE" dirty="0"/>
              <a:t>2. ZEILE BEARBEITEN ODER LÖSCHEN</a:t>
            </a:r>
          </a:p>
        </p:txBody>
      </p:sp>
      <p:sp>
        <p:nvSpPr>
          <p:cNvPr id="12" name="Titel 6">
            <a:extLst>
              <a:ext uri="{FF2B5EF4-FFF2-40B4-BE49-F238E27FC236}">
                <a16:creationId xmlns:a16="http://schemas.microsoft.com/office/drawing/2014/main" id="{92C08D9F-C965-9741-AB9B-15E2D1C8AA2B}"/>
              </a:ext>
            </a:extLst>
          </p:cNvPr>
          <p:cNvSpPr>
            <a:spLocks noGrp="1"/>
          </p:cNvSpPr>
          <p:nvPr>
            <p:ph type="title"/>
          </p:nvPr>
        </p:nvSpPr>
        <p:spPr>
          <a:xfrm>
            <a:off x="311791" y="342783"/>
            <a:ext cx="6148052" cy="458484"/>
          </a:xfrm>
          <a:solidFill>
            <a:schemeClr val="accent1"/>
          </a:solidFill>
        </p:spPr>
        <p:txBody>
          <a:bodyPr/>
          <a:lstStyle/>
          <a:p>
            <a:r>
              <a:rPr lang="de-DE"/>
              <a:t>Titelmasterformat durch Klicken bearbeiten</a:t>
            </a:r>
            <a:endParaRPr lang="de-DE" dirty="0"/>
          </a:p>
        </p:txBody>
      </p:sp>
    </p:spTree>
    <p:extLst>
      <p:ext uri="{BB962C8B-B14F-4D97-AF65-F5344CB8AC3E}">
        <p14:creationId xmlns:p14="http://schemas.microsoft.com/office/powerpoint/2010/main" val="967822105"/>
      </p:ext>
    </p:extLst>
  </p:cSld>
  <p:clrMapOvr>
    <a:masterClrMapping/>
  </p:clrMapOvr>
  <p:extLst>
    <p:ext uri="{DCECCB84-F9BA-43D5-87BE-67443E8EF086}">
      <p15:sldGuideLst xmlns:p15="http://schemas.microsoft.com/office/powerpoint/2012/main"/>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Farbe Text | Marginalspalte schmal">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39C8E414-AABA-4932-9DA2-ED027C851AC9}"/>
              </a:ext>
            </a:extLst>
          </p:cNvPr>
          <p:cNvSpPr>
            <a:spLocks noGrp="1"/>
          </p:cNvSpPr>
          <p:nvPr>
            <p:ph type="dt" sz="half" idx="10"/>
          </p:nvPr>
        </p:nvSpPr>
        <p:spPr/>
        <p:txBody>
          <a:bodyPr/>
          <a:lstStyle/>
          <a:p>
            <a:fld id="{9DE2538E-986B-6C46-B955-8C701E8C89AF}" type="datetime1">
              <a:rPr lang="de-DE" smtClean="0"/>
              <a:t>16.07.2023</a:t>
            </a:fld>
            <a:endParaRPr lang="de-DE" dirty="0"/>
          </a:p>
        </p:txBody>
      </p:sp>
      <p:sp>
        <p:nvSpPr>
          <p:cNvPr id="4" name="Fußzeilenplatzhalter 3">
            <a:extLst>
              <a:ext uri="{FF2B5EF4-FFF2-40B4-BE49-F238E27FC236}">
                <a16:creationId xmlns:a16="http://schemas.microsoft.com/office/drawing/2014/main" id="{88DF5653-41EA-4FE4-A4BE-2DEF6044605D}"/>
              </a:ext>
            </a:extLst>
          </p:cNvPr>
          <p:cNvSpPr>
            <a:spLocks noGrp="1"/>
          </p:cNvSpPr>
          <p:nvPr>
            <p:ph type="ftr" sz="quarter" idx="11"/>
          </p:nvPr>
        </p:nvSpPr>
        <p:spPr/>
        <p:txBody>
          <a:bodyPr/>
          <a:lstStyle/>
          <a:p>
            <a:r>
              <a:rPr lang="de-DE"/>
              <a:t>Fußzeile</a:t>
            </a:r>
            <a:endParaRPr lang="de-DE" dirty="0"/>
          </a:p>
        </p:txBody>
      </p:sp>
      <p:sp>
        <p:nvSpPr>
          <p:cNvPr id="5" name="Foliennummernplatzhalter 4">
            <a:extLst>
              <a:ext uri="{FF2B5EF4-FFF2-40B4-BE49-F238E27FC236}">
                <a16:creationId xmlns:a16="http://schemas.microsoft.com/office/drawing/2014/main" id="{2DE45B4F-F38E-43B2-9AB1-8216E5CB96AA}"/>
              </a:ext>
            </a:extLst>
          </p:cNvPr>
          <p:cNvSpPr>
            <a:spLocks noGrp="1"/>
          </p:cNvSpPr>
          <p:nvPr>
            <p:ph type="sldNum" sz="quarter" idx="12"/>
          </p:nvPr>
        </p:nvSpPr>
        <p:spPr/>
        <p:txBody>
          <a:bodyPr/>
          <a:lstStyle/>
          <a:p>
            <a:fld id="{19C38A61-2AC7-4B0E-B80F-DDADD701BB40}" type="slidenum">
              <a:rPr lang="de-DE" smtClean="0"/>
              <a:pPr/>
              <a:t>‹#›</a:t>
            </a:fld>
            <a:endParaRPr lang="de-DE" dirty="0"/>
          </a:p>
        </p:txBody>
      </p:sp>
      <p:sp>
        <p:nvSpPr>
          <p:cNvPr id="8" name="Inhaltsplatzhalter 2">
            <a:extLst>
              <a:ext uri="{FF2B5EF4-FFF2-40B4-BE49-F238E27FC236}">
                <a16:creationId xmlns:a16="http://schemas.microsoft.com/office/drawing/2014/main" id="{1F77720D-433C-4383-AB26-554BF9FABF6F}"/>
              </a:ext>
            </a:extLst>
          </p:cNvPr>
          <p:cNvSpPr>
            <a:spLocks noGrp="1"/>
          </p:cNvSpPr>
          <p:nvPr>
            <p:ph idx="1" hasCustomPrompt="1"/>
          </p:nvPr>
        </p:nvSpPr>
        <p:spPr>
          <a:xfrm>
            <a:off x="442913" y="1520825"/>
            <a:ext cx="8461375" cy="4895850"/>
          </a:xfrm>
        </p:spPr>
        <p:txBody>
          <a:bodyPr>
            <a:noAutofit/>
          </a:bodyPr>
          <a:lstStyle>
            <a:lvl1pPr>
              <a:buClr>
                <a:schemeClr val="accent5"/>
              </a:buClr>
              <a:buSzPct val="120000"/>
              <a:defRPr sz="1700"/>
            </a:lvl1pPr>
            <a:lvl2pPr>
              <a:buClr>
                <a:schemeClr val="accent5"/>
              </a:buClr>
              <a:buSzPct val="120000"/>
              <a:defRPr sz="1700"/>
            </a:lvl2pPr>
            <a:lvl3pPr>
              <a:buClr>
                <a:schemeClr val="accent5"/>
              </a:buClr>
              <a:buSzPct val="120000"/>
              <a:defRPr sz="1700"/>
            </a:lvl3pPr>
            <a:lvl4pPr>
              <a:buClr>
                <a:schemeClr val="accent5"/>
              </a:buClr>
              <a:buSzPct val="120000"/>
              <a:defRPr sz="1700"/>
            </a:lvl4pPr>
            <a:lvl5pPr>
              <a:buClr>
                <a:schemeClr val="accent5"/>
              </a:buClr>
              <a:buSzPct val="120000"/>
              <a:defRPr sz="1700"/>
            </a:lvl5pPr>
          </a:lstStyle>
          <a:p>
            <a:pPr lvl="0"/>
            <a:r>
              <a:rPr lang="de-DE" dirty="0"/>
              <a:t>Aufzählung oder Fließtext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7" name="Inhaltsplatzhalter 2">
            <a:extLst>
              <a:ext uri="{FF2B5EF4-FFF2-40B4-BE49-F238E27FC236}">
                <a16:creationId xmlns:a16="http://schemas.microsoft.com/office/drawing/2014/main" id="{A3E36D64-75EB-7249-A63E-49E9F2A39791}"/>
              </a:ext>
            </a:extLst>
          </p:cNvPr>
          <p:cNvSpPr>
            <a:spLocks noGrp="1"/>
          </p:cNvSpPr>
          <p:nvPr>
            <p:ph idx="13" hasCustomPrompt="1"/>
          </p:nvPr>
        </p:nvSpPr>
        <p:spPr>
          <a:xfrm>
            <a:off x="9840912" y="1520825"/>
            <a:ext cx="1908175" cy="4895850"/>
          </a:xfrm>
        </p:spPr>
        <p:txBody>
          <a:bodyPr tIns="25200">
            <a:noAutofit/>
          </a:bodyPr>
          <a:lstStyle>
            <a:lvl1pPr>
              <a:buClr>
                <a:schemeClr val="accent5"/>
              </a:buClr>
              <a:buSzPct val="120000"/>
              <a:defRPr sz="1200"/>
            </a:lvl1pPr>
            <a:lvl2pPr>
              <a:buClr>
                <a:schemeClr val="accent5"/>
              </a:buClr>
              <a:buSzPct val="120000"/>
              <a:defRPr sz="1200"/>
            </a:lvl2pPr>
            <a:lvl3pPr>
              <a:buClr>
                <a:schemeClr val="accent5"/>
              </a:buClr>
              <a:buSzPct val="120000"/>
              <a:defRPr sz="1200"/>
            </a:lvl3pPr>
            <a:lvl4pPr>
              <a:buClr>
                <a:schemeClr val="accent5"/>
              </a:buClr>
              <a:buSzPct val="120000"/>
              <a:defRPr sz="1200"/>
            </a:lvl4pPr>
            <a:lvl5pPr>
              <a:buClr>
                <a:schemeClr val="accent5"/>
              </a:buClr>
              <a:buSzPct val="120000"/>
              <a:defRPr sz="1200"/>
            </a:lvl5pPr>
          </a:lstStyle>
          <a:p>
            <a:pPr lvl="0"/>
            <a:r>
              <a:rPr lang="de-DE" dirty="0"/>
              <a:t>Aufzählung oder Fließtext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9" name="Textplatzhalter 5">
            <a:extLst>
              <a:ext uri="{FF2B5EF4-FFF2-40B4-BE49-F238E27FC236}">
                <a16:creationId xmlns:a16="http://schemas.microsoft.com/office/drawing/2014/main" id="{ED06B77B-AFDF-5742-8D14-5847AE779386}"/>
              </a:ext>
            </a:extLst>
          </p:cNvPr>
          <p:cNvSpPr>
            <a:spLocks noGrp="1"/>
          </p:cNvSpPr>
          <p:nvPr>
            <p:ph type="body" sz="quarter" idx="25" hasCustomPrompt="1"/>
          </p:nvPr>
        </p:nvSpPr>
        <p:spPr>
          <a:xfrm>
            <a:off x="312738" y="856800"/>
            <a:ext cx="6527643" cy="470026"/>
          </a:xfrm>
          <a:solidFill>
            <a:schemeClr val="accent1"/>
          </a:solidFill>
        </p:spPr>
        <p:txBody>
          <a:bodyPr wrap="none" lIns="115200" tIns="36000" rIns="115200" bIns="18000">
            <a:spAutoFit/>
          </a:bodyPr>
          <a:lstStyle>
            <a:lvl1pPr marL="0" indent="0">
              <a:lnSpc>
                <a:spcPct val="90000"/>
              </a:lnSpc>
              <a:buFontTx/>
              <a:buNone/>
              <a:defRPr sz="3000" b="1" i="0">
                <a:latin typeface="Source Sans Pro" panose="020B0503030403020204" pitchFamily="34" charset="0"/>
                <a:ea typeface="Source Sans Pro" panose="020B0503030403020204" pitchFamily="34" charset="0"/>
              </a:defRPr>
            </a:lvl1pPr>
          </a:lstStyle>
          <a:p>
            <a:pPr lvl="0"/>
            <a:r>
              <a:rPr lang="de-DE" dirty="0"/>
              <a:t>2. ZEILE BEARBEITEN ODER LÖSCHEN</a:t>
            </a:r>
          </a:p>
        </p:txBody>
      </p:sp>
      <p:sp>
        <p:nvSpPr>
          <p:cNvPr id="10" name="Titel 6">
            <a:extLst>
              <a:ext uri="{FF2B5EF4-FFF2-40B4-BE49-F238E27FC236}">
                <a16:creationId xmlns:a16="http://schemas.microsoft.com/office/drawing/2014/main" id="{F5C3B40D-5E0B-3C40-8C7C-9F03DBCDAA83}"/>
              </a:ext>
            </a:extLst>
          </p:cNvPr>
          <p:cNvSpPr>
            <a:spLocks noGrp="1"/>
          </p:cNvSpPr>
          <p:nvPr>
            <p:ph type="title"/>
          </p:nvPr>
        </p:nvSpPr>
        <p:spPr>
          <a:xfrm>
            <a:off x="311791" y="342783"/>
            <a:ext cx="6148052" cy="458484"/>
          </a:xfrm>
          <a:solidFill>
            <a:schemeClr val="accent1"/>
          </a:solidFill>
        </p:spPr>
        <p:txBody>
          <a:bodyPr/>
          <a:lstStyle/>
          <a:p>
            <a:r>
              <a:rPr lang="de-DE"/>
              <a:t>Titelmasterformat durch Klicken bearbeiten</a:t>
            </a:r>
            <a:endParaRPr lang="de-DE" dirty="0"/>
          </a:p>
        </p:txBody>
      </p:sp>
    </p:spTree>
    <p:extLst>
      <p:ext uri="{BB962C8B-B14F-4D97-AF65-F5344CB8AC3E}">
        <p14:creationId xmlns:p14="http://schemas.microsoft.com/office/powerpoint/2010/main" val="3987433417"/>
      </p:ext>
    </p:extLst>
  </p:cSld>
  <p:clrMapOvr>
    <a:masterClrMapping/>
  </p:clrMapOvr>
  <p:extLst>
    <p:ext uri="{DCECCB84-F9BA-43D5-87BE-67443E8EF086}">
      <p15:sldGuideLst xmlns:p15="http://schemas.microsoft.com/office/powerpoint/2012/main"/>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Farbe Text | Marginalspalte breit">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39C8E414-AABA-4932-9DA2-ED027C851AC9}"/>
              </a:ext>
            </a:extLst>
          </p:cNvPr>
          <p:cNvSpPr>
            <a:spLocks noGrp="1"/>
          </p:cNvSpPr>
          <p:nvPr>
            <p:ph type="dt" sz="half" idx="10"/>
          </p:nvPr>
        </p:nvSpPr>
        <p:spPr/>
        <p:txBody>
          <a:bodyPr/>
          <a:lstStyle/>
          <a:p>
            <a:fld id="{9DE2538E-986B-6C46-B955-8C701E8C89AF}" type="datetime1">
              <a:rPr lang="de-DE" smtClean="0"/>
              <a:t>16.07.2023</a:t>
            </a:fld>
            <a:endParaRPr lang="de-DE" dirty="0"/>
          </a:p>
        </p:txBody>
      </p:sp>
      <p:sp>
        <p:nvSpPr>
          <p:cNvPr id="4" name="Fußzeilenplatzhalter 3">
            <a:extLst>
              <a:ext uri="{FF2B5EF4-FFF2-40B4-BE49-F238E27FC236}">
                <a16:creationId xmlns:a16="http://schemas.microsoft.com/office/drawing/2014/main" id="{88DF5653-41EA-4FE4-A4BE-2DEF6044605D}"/>
              </a:ext>
            </a:extLst>
          </p:cNvPr>
          <p:cNvSpPr>
            <a:spLocks noGrp="1"/>
          </p:cNvSpPr>
          <p:nvPr>
            <p:ph type="ftr" sz="quarter" idx="11"/>
          </p:nvPr>
        </p:nvSpPr>
        <p:spPr/>
        <p:txBody>
          <a:bodyPr/>
          <a:lstStyle/>
          <a:p>
            <a:r>
              <a:rPr lang="de-DE"/>
              <a:t>Fußzeile</a:t>
            </a:r>
            <a:endParaRPr lang="de-DE" dirty="0"/>
          </a:p>
        </p:txBody>
      </p:sp>
      <p:sp>
        <p:nvSpPr>
          <p:cNvPr id="5" name="Foliennummernplatzhalter 4">
            <a:extLst>
              <a:ext uri="{FF2B5EF4-FFF2-40B4-BE49-F238E27FC236}">
                <a16:creationId xmlns:a16="http://schemas.microsoft.com/office/drawing/2014/main" id="{2DE45B4F-F38E-43B2-9AB1-8216E5CB96AA}"/>
              </a:ext>
            </a:extLst>
          </p:cNvPr>
          <p:cNvSpPr>
            <a:spLocks noGrp="1"/>
          </p:cNvSpPr>
          <p:nvPr>
            <p:ph type="sldNum" sz="quarter" idx="12"/>
          </p:nvPr>
        </p:nvSpPr>
        <p:spPr/>
        <p:txBody>
          <a:bodyPr/>
          <a:lstStyle/>
          <a:p>
            <a:fld id="{19C38A61-2AC7-4B0E-B80F-DDADD701BB40}" type="slidenum">
              <a:rPr lang="de-DE" smtClean="0"/>
              <a:pPr/>
              <a:t>‹#›</a:t>
            </a:fld>
            <a:endParaRPr lang="de-DE" dirty="0"/>
          </a:p>
        </p:txBody>
      </p:sp>
      <p:sp>
        <p:nvSpPr>
          <p:cNvPr id="8" name="Inhaltsplatzhalter 2">
            <a:extLst>
              <a:ext uri="{FF2B5EF4-FFF2-40B4-BE49-F238E27FC236}">
                <a16:creationId xmlns:a16="http://schemas.microsoft.com/office/drawing/2014/main" id="{1F77720D-433C-4383-AB26-554BF9FABF6F}"/>
              </a:ext>
            </a:extLst>
          </p:cNvPr>
          <p:cNvSpPr>
            <a:spLocks noGrp="1"/>
          </p:cNvSpPr>
          <p:nvPr>
            <p:ph idx="1" hasCustomPrompt="1"/>
          </p:nvPr>
        </p:nvSpPr>
        <p:spPr>
          <a:xfrm>
            <a:off x="442914" y="1520825"/>
            <a:ext cx="7524750" cy="4895850"/>
          </a:xfrm>
        </p:spPr>
        <p:txBody>
          <a:bodyPr>
            <a:noAutofit/>
          </a:bodyPr>
          <a:lstStyle>
            <a:lvl1pPr>
              <a:buClr>
                <a:schemeClr val="accent5"/>
              </a:buClr>
              <a:buSzPct val="120000"/>
              <a:defRPr sz="1700"/>
            </a:lvl1pPr>
            <a:lvl2pPr>
              <a:buClr>
                <a:schemeClr val="accent5"/>
              </a:buClr>
              <a:buSzPct val="120000"/>
              <a:defRPr sz="1700"/>
            </a:lvl2pPr>
            <a:lvl3pPr>
              <a:buClr>
                <a:schemeClr val="accent5"/>
              </a:buClr>
              <a:buSzPct val="120000"/>
              <a:defRPr sz="1700"/>
            </a:lvl3pPr>
            <a:lvl4pPr>
              <a:buClr>
                <a:schemeClr val="accent5"/>
              </a:buClr>
              <a:buSzPct val="120000"/>
              <a:defRPr sz="1700"/>
            </a:lvl4pPr>
            <a:lvl5pPr>
              <a:buClr>
                <a:schemeClr val="accent5"/>
              </a:buClr>
              <a:buSzPct val="120000"/>
              <a:defRPr sz="1700"/>
            </a:lvl5pPr>
          </a:lstStyle>
          <a:p>
            <a:pPr lvl="0"/>
            <a:r>
              <a:rPr lang="de-DE" dirty="0"/>
              <a:t>Aufzählung oder Fließtext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7" name="Inhaltsplatzhalter 2">
            <a:extLst>
              <a:ext uri="{FF2B5EF4-FFF2-40B4-BE49-F238E27FC236}">
                <a16:creationId xmlns:a16="http://schemas.microsoft.com/office/drawing/2014/main" id="{A3E36D64-75EB-7249-A63E-49E9F2A39791}"/>
              </a:ext>
            </a:extLst>
          </p:cNvPr>
          <p:cNvSpPr>
            <a:spLocks noGrp="1"/>
          </p:cNvSpPr>
          <p:nvPr>
            <p:ph idx="13" hasCustomPrompt="1"/>
          </p:nvPr>
        </p:nvSpPr>
        <p:spPr>
          <a:xfrm>
            <a:off x="8904288" y="1520825"/>
            <a:ext cx="2844799" cy="4895850"/>
          </a:xfrm>
        </p:spPr>
        <p:txBody>
          <a:bodyPr tIns="25200">
            <a:noAutofit/>
          </a:bodyPr>
          <a:lstStyle>
            <a:lvl1pPr>
              <a:buClr>
                <a:schemeClr val="accent5"/>
              </a:buClr>
              <a:buSzPct val="120000"/>
              <a:defRPr sz="1200"/>
            </a:lvl1pPr>
            <a:lvl2pPr>
              <a:buClr>
                <a:schemeClr val="accent5"/>
              </a:buClr>
              <a:buSzPct val="120000"/>
              <a:defRPr sz="1200"/>
            </a:lvl2pPr>
            <a:lvl3pPr>
              <a:buClr>
                <a:schemeClr val="accent5"/>
              </a:buClr>
              <a:buSzPct val="120000"/>
              <a:defRPr sz="1200"/>
            </a:lvl3pPr>
            <a:lvl4pPr>
              <a:buClr>
                <a:schemeClr val="accent5"/>
              </a:buClr>
              <a:buSzPct val="120000"/>
              <a:defRPr sz="1200"/>
            </a:lvl4pPr>
            <a:lvl5pPr>
              <a:buClr>
                <a:schemeClr val="accent5"/>
              </a:buClr>
              <a:buSzPct val="120000"/>
              <a:defRPr sz="1200"/>
            </a:lvl5pPr>
          </a:lstStyle>
          <a:p>
            <a:pPr lvl="0"/>
            <a:r>
              <a:rPr lang="de-DE" dirty="0"/>
              <a:t>Aufzählung oder Fließtext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9" name="Textplatzhalter 5">
            <a:extLst>
              <a:ext uri="{FF2B5EF4-FFF2-40B4-BE49-F238E27FC236}">
                <a16:creationId xmlns:a16="http://schemas.microsoft.com/office/drawing/2014/main" id="{CE50955C-AEDF-204B-8317-E14B744DD281}"/>
              </a:ext>
            </a:extLst>
          </p:cNvPr>
          <p:cNvSpPr>
            <a:spLocks noGrp="1"/>
          </p:cNvSpPr>
          <p:nvPr>
            <p:ph type="body" sz="quarter" idx="25" hasCustomPrompt="1"/>
          </p:nvPr>
        </p:nvSpPr>
        <p:spPr>
          <a:xfrm>
            <a:off x="312738" y="856800"/>
            <a:ext cx="6527643" cy="470026"/>
          </a:xfrm>
          <a:solidFill>
            <a:schemeClr val="accent1"/>
          </a:solidFill>
        </p:spPr>
        <p:txBody>
          <a:bodyPr wrap="none" lIns="115200" tIns="36000" rIns="115200" bIns="18000">
            <a:spAutoFit/>
          </a:bodyPr>
          <a:lstStyle>
            <a:lvl1pPr marL="0" indent="0">
              <a:lnSpc>
                <a:spcPct val="90000"/>
              </a:lnSpc>
              <a:buFontTx/>
              <a:buNone/>
              <a:defRPr sz="3000" b="1" i="0">
                <a:latin typeface="Source Sans Pro" panose="020B0503030403020204" pitchFamily="34" charset="0"/>
                <a:ea typeface="Source Sans Pro" panose="020B0503030403020204" pitchFamily="34" charset="0"/>
              </a:defRPr>
            </a:lvl1pPr>
          </a:lstStyle>
          <a:p>
            <a:pPr lvl="0"/>
            <a:r>
              <a:rPr lang="de-DE" dirty="0"/>
              <a:t>2. ZEILE BEARBEITEN ODER LÖSCHEN</a:t>
            </a:r>
          </a:p>
        </p:txBody>
      </p:sp>
      <p:sp>
        <p:nvSpPr>
          <p:cNvPr id="10" name="Titel 6">
            <a:extLst>
              <a:ext uri="{FF2B5EF4-FFF2-40B4-BE49-F238E27FC236}">
                <a16:creationId xmlns:a16="http://schemas.microsoft.com/office/drawing/2014/main" id="{2A28D097-F7E9-5F40-95D8-FC64EC3837F4}"/>
              </a:ext>
            </a:extLst>
          </p:cNvPr>
          <p:cNvSpPr>
            <a:spLocks noGrp="1"/>
          </p:cNvSpPr>
          <p:nvPr>
            <p:ph type="title"/>
          </p:nvPr>
        </p:nvSpPr>
        <p:spPr>
          <a:xfrm>
            <a:off x="311791" y="342783"/>
            <a:ext cx="6148052" cy="458484"/>
          </a:xfrm>
          <a:solidFill>
            <a:schemeClr val="accent1"/>
          </a:solidFill>
        </p:spPr>
        <p:txBody>
          <a:bodyPr/>
          <a:lstStyle/>
          <a:p>
            <a:r>
              <a:rPr lang="de-DE"/>
              <a:t>Titelmasterformat durch Klicken bearbeiten</a:t>
            </a:r>
            <a:endParaRPr lang="de-DE" dirty="0"/>
          </a:p>
        </p:txBody>
      </p:sp>
    </p:spTree>
    <p:extLst>
      <p:ext uri="{BB962C8B-B14F-4D97-AF65-F5344CB8AC3E}">
        <p14:creationId xmlns:p14="http://schemas.microsoft.com/office/powerpoint/2010/main" val="2649417837"/>
      </p:ext>
    </p:extLst>
  </p:cSld>
  <p:clrMapOvr>
    <a:masterClrMapping/>
  </p:clrMapOvr>
  <p:extLst>
    <p:ext uri="{DCECCB84-F9BA-43D5-87BE-67443E8EF086}">
      <p15:sldGuideLst xmlns:p15="http://schemas.microsoft.com/office/powerpoint/2012/main"/>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Trenner Specials">
    <p:bg>
      <p:bgPr>
        <a:solidFill>
          <a:schemeClr val="tx1"/>
        </a:solidFill>
        <a:effectLst/>
      </p:bgPr>
    </p:bg>
    <p:spTree>
      <p:nvGrpSpPr>
        <p:cNvPr id="1" name=""/>
        <p:cNvGrpSpPr/>
        <p:nvPr/>
      </p:nvGrpSpPr>
      <p:grpSpPr>
        <a:xfrm>
          <a:off x="0" y="0"/>
          <a:ext cx="0" cy="0"/>
          <a:chOff x="0" y="0"/>
          <a:chExt cx="0" cy="0"/>
        </a:xfrm>
      </p:grpSpPr>
      <p:sp>
        <p:nvSpPr>
          <p:cNvPr id="4" name="Textfeld 3">
            <a:extLst>
              <a:ext uri="{FF2B5EF4-FFF2-40B4-BE49-F238E27FC236}">
                <a16:creationId xmlns:a16="http://schemas.microsoft.com/office/drawing/2014/main" id="{B2FCDF7C-9C72-5F44-B680-A8E81BA37978}"/>
              </a:ext>
            </a:extLst>
          </p:cNvPr>
          <p:cNvSpPr txBox="1"/>
          <p:nvPr userDrawn="1"/>
        </p:nvSpPr>
        <p:spPr>
          <a:xfrm>
            <a:off x="227013" y="92075"/>
            <a:ext cx="7777162" cy="6670675"/>
          </a:xfrm>
          <a:prstGeom prst="rect">
            <a:avLst/>
          </a:prstGeom>
          <a:noFill/>
        </p:spPr>
        <p:txBody>
          <a:bodyPr wrap="square" lIns="36000" rtlCol="0" anchor="ctr" anchorCtr="0">
            <a:noAutofit/>
          </a:bodyPr>
          <a:lstStyle/>
          <a:p>
            <a:pPr>
              <a:lnSpc>
                <a:spcPct val="90000"/>
              </a:lnSpc>
            </a:pPr>
            <a:r>
              <a:rPr lang="de-DE" sz="16000" dirty="0">
                <a:solidFill>
                  <a:schemeClr val="accent1"/>
                </a:solidFill>
              </a:rPr>
              <a:t>Specials</a:t>
            </a:r>
          </a:p>
        </p:txBody>
      </p:sp>
      <p:sp>
        <p:nvSpPr>
          <p:cNvPr id="7" name="Rechtwinkliges Dreieck 6">
            <a:extLst>
              <a:ext uri="{FF2B5EF4-FFF2-40B4-BE49-F238E27FC236}">
                <a16:creationId xmlns:a16="http://schemas.microsoft.com/office/drawing/2014/main" id="{2971FCF4-25A8-274D-9986-90AC0E5F319C}"/>
              </a:ext>
            </a:extLst>
          </p:cNvPr>
          <p:cNvSpPr/>
          <p:nvPr userDrawn="1"/>
        </p:nvSpPr>
        <p:spPr>
          <a:xfrm rot="13500000">
            <a:off x="6779820" y="1272117"/>
            <a:ext cx="4341010" cy="434101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5" name="Textfeld 4">
            <a:extLst>
              <a:ext uri="{FF2B5EF4-FFF2-40B4-BE49-F238E27FC236}">
                <a16:creationId xmlns:a16="http://schemas.microsoft.com/office/drawing/2014/main" id="{EF98F0A7-0823-264B-BD0F-32619CF0E3F8}"/>
              </a:ext>
            </a:extLst>
          </p:cNvPr>
          <p:cNvSpPr txBox="1"/>
          <p:nvPr userDrawn="1"/>
        </p:nvSpPr>
        <p:spPr>
          <a:xfrm>
            <a:off x="9912350" y="5654015"/>
            <a:ext cx="2318905" cy="923330"/>
          </a:xfrm>
          <a:prstGeom prst="rect">
            <a:avLst/>
          </a:prstGeom>
          <a:noFill/>
        </p:spPr>
        <p:txBody>
          <a:bodyPr wrap="square" lIns="36000" rtlCol="0">
            <a:spAutoFit/>
          </a:bodyPr>
          <a:lstStyle/>
          <a:p>
            <a:r>
              <a:rPr lang="de-DE" dirty="0">
                <a:solidFill>
                  <a:schemeClr val="bg1"/>
                </a:solidFill>
              </a:rPr>
              <a:t>Folie dient nur Sortierungszwecken – nicht zur </a:t>
            </a:r>
            <a:r>
              <a:rPr lang="de-DE" dirty="0" err="1">
                <a:solidFill>
                  <a:schemeClr val="bg1"/>
                </a:solidFill>
              </a:rPr>
              <a:t>Verwenung</a:t>
            </a:r>
            <a:r>
              <a:rPr lang="de-DE" dirty="0">
                <a:solidFill>
                  <a:schemeClr val="bg1"/>
                </a:solidFill>
              </a:rPr>
              <a:t>!</a:t>
            </a:r>
          </a:p>
        </p:txBody>
      </p:sp>
    </p:spTree>
    <p:extLst>
      <p:ext uri="{BB962C8B-B14F-4D97-AF65-F5344CB8AC3E}">
        <p14:creationId xmlns:p14="http://schemas.microsoft.com/office/powerpoint/2010/main" val="3299507279"/>
      </p:ext>
    </p:extLst>
  </p:cSld>
  <p:clrMapOvr>
    <a:masterClrMapping/>
  </p:clrMapOvr>
  <p:extLst>
    <p:ext uri="{DCECCB84-F9BA-43D5-87BE-67443E8EF086}">
      <p15:sldGuideLst xmlns:p15="http://schemas.microsoft.com/office/powerpoint/2012/main">
        <p15:guide id="1" orient="horz" pos="1502">
          <p15:clr>
            <a:srgbClr val="FBAE40"/>
          </p15:clr>
        </p15:guide>
        <p15:guide id="2" orient="horz" pos="2591">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Headline 1z | Grafik oben Schwarz">
    <p:spTree>
      <p:nvGrpSpPr>
        <p:cNvPr id="1" name=""/>
        <p:cNvGrpSpPr/>
        <p:nvPr/>
      </p:nvGrpSpPr>
      <p:grpSpPr>
        <a:xfrm>
          <a:off x="0" y="0"/>
          <a:ext cx="0" cy="0"/>
          <a:chOff x="0" y="0"/>
          <a:chExt cx="0" cy="0"/>
        </a:xfrm>
      </p:grpSpPr>
      <p:sp>
        <p:nvSpPr>
          <p:cNvPr id="26" name="Freihandform 25">
            <a:extLst>
              <a:ext uri="{FF2B5EF4-FFF2-40B4-BE49-F238E27FC236}">
                <a16:creationId xmlns:a16="http://schemas.microsoft.com/office/drawing/2014/main" id="{D9AEF4E9-E50B-0A4D-BC46-FACCB6F39AC3}"/>
              </a:ext>
            </a:extLst>
          </p:cNvPr>
          <p:cNvSpPr/>
          <p:nvPr userDrawn="1"/>
        </p:nvSpPr>
        <p:spPr>
          <a:xfrm>
            <a:off x="0" y="0"/>
            <a:ext cx="12192000" cy="4454264"/>
          </a:xfrm>
          <a:custGeom>
            <a:avLst/>
            <a:gdLst>
              <a:gd name="connsiteX0" fmla="*/ 0 w 12192000"/>
              <a:gd name="connsiteY0" fmla="*/ 0 h 4454264"/>
              <a:gd name="connsiteX1" fmla="*/ 12192000 w 12192000"/>
              <a:gd name="connsiteY1" fmla="*/ 0 h 4454264"/>
              <a:gd name="connsiteX2" fmla="*/ 12192000 w 12192000"/>
              <a:gd name="connsiteY2" fmla="*/ 3601716 h 4454264"/>
              <a:gd name="connsiteX3" fmla="*/ 0 w 12192000"/>
              <a:gd name="connsiteY3" fmla="*/ 4454264 h 4454264"/>
            </a:gdLst>
            <a:ahLst/>
            <a:cxnLst>
              <a:cxn ang="0">
                <a:pos x="connsiteX0" y="connsiteY0"/>
              </a:cxn>
              <a:cxn ang="0">
                <a:pos x="connsiteX1" y="connsiteY1"/>
              </a:cxn>
              <a:cxn ang="0">
                <a:pos x="connsiteX2" y="connsiteY2"/>
              </a:cxn>
              <a:cxn ang="0">
                <a:pos x="connsiteX3" y="connsiteY3"/>
              </a:cxn>
            </a:cxnLst>
            <a:rect l="l" t="t" r="r" b="b"/>
            <a:pathLst>
              <a:path w="12192000" h="4454264">
                <a:moveTo>
                  <a:pt x="0" y="0"/>
                </a:moveTo>
                <a:lnTo>
                  <a:pt x="12192000" y="0"/>
                </a:lnTo>
                <a:lnTo>
                  <a:pt x="12192000" y="3601716"/>
                </a:lnTo>
                <a:lnTo>
                  <a:pt x="0" y="4454264"/>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de-DE" b="1" dirty="0"/>
          </a:p>
        </p:txBody>
      </p:sp>
      <p:sp>
        <p:nvSpPr>
          <p:cNvPr id="3" name="Datumsplatzhalter 2">
            <a:extLst>
              <a:ext uri="{FF2B5EF4-FFF2-40B4-BE49-F238E27FC236}">
                <a16:creationId xmlns:a16="http://schemas.microsoft.com/office/drawing/2014/main" id="{39C8E414-AABA-4932-9DA2-ED027C851AC9}"/>
              </a:ext>
            </a:extLst>
          </p:cNvPr>
          <p:cNvSpPr>
            <a:spLocks noGrp="1"/>
          </p:cNvSpPr>
          <p:nvPr>
            <p:ph type="dt" sz="half" idx="10"/>
          </p:nvPr>
        </p:nvSpPr>
        <p:spPr/>
        <p:txBody>
          <a:bodyPr/>
          <a:lstStyle/>
          <a:p>
            <a:fld id="{A667D0E9-A085-1F44-A74A-809F92B9DFA4}" type="datetime1">
              <a:rPr lang="de-DE" smtClean="0"/>
              <a:t>16.07.2023</a:t>
            </a:fld>
            <a:endParaRPr lang="de-DE" dirty="0"/>
          </a:p>
        </p:txBody>
      </p:sp>
      <p:sp>
        <p:nvSpPr>
          <p:cNvPr id="4" name="Fußzeilenplatzhalter 3">
            <a:extLst>
              <a:ext uri="{FF2B5EF4-FFF2-40B4-BE49-F238E27FC236}">
                <a16:creationId xmlns:a16="http://schemas.microsoft.com/office/drawing/2014/main" id="{88DF5653-41EA-4FE4-A4BE-2DEF6044605D}"/>
              </a:ext>
            </a:extLst>
          </p:cNvPr>
          <p:cNvSpPr>
            <a:spLocks noGrp="1"/>
          </p:cNvSpPr>
          <p:nvPr>
            <p:ph type="ftr" sz="quarter" idx="11"/>
          </p:nvPr>
        </p:nvSpPr>
        <p:spPr/>
        <p:txBody>
          <a:bodyPr/>
          <a:lstStyle/>
          <a:p>
            <a:r>
              <a:rPr lang="de-DE"/>
              <a:t>Fußzeile</a:t>
            </a:r>
            <a:endParaRPr lang="de-DE" dirty="0"/>
          </a:p>
        </p:txBody>
      </p:sp>
      <p:sp>
        <p:nvSpPr>
          <p:cNvPr id="5" name="Foliennummernplatzhalter 4">
            <a:extLst>
              <a:ext uri="{FF2B5EF4-FFF2-40B4-BE49-F238E27FC236}">
                <a16:creationId xmlns:a16="http://schemas.microsoft.com/office/drawing/2014/main" id="{2DE45B4F-F38E-43B2-9AB1-8216E5CB96AA}"/>
              </a:ext>
            </a:extLst>
          </p:cNvPr>
          <p:cNvSpPr>
            <a:spLocks noGrp="1"/>
          </p:cNvSpPr>
          <p:nvPr>
            <p:ph type="sldNum" sz="quarter" idx="12"/>
          </p:nvPr>
        </p:nvSpPr>
        <p:spPr/>
        <p:txBody>
          <a:bodyPr/>
          <a:lstStyle/>
          <a:p>
            <a:fld id="{19C38A61-2AC7-4B0E-B80F-DDADD701BB40}" type="slidenum">
              <a:rPr lang="de-DE" smtClean="0"/>
              <a:pPr/>
              <a:t>‹#›</a:t>
            </a:fld>
            <a:endParaRPr lang="de-DE" dirty="0"/>
          </a:p>
        </p:txBody>
      </p:sp>
      <p:sp>
        <p:nvSpPr>
          <p:cNvPr id="17" name="Textplatzhalter 15">
            <a:extLst>
              <a:ext uri="{FF2B5EF4-FFF2-40B4-BE49-F238E27FC236}">
                <a16:creationId xmlns:a16="http://schemas.microsoft.com/office/drawing/2014/main" id="{FAF5CAD9-490B-4E9E-BF28-342011D2053E}"/>
              </a:ext>
            </a:extLst>
          </p:cNvPr>
          <p:cNvSpPr>
            <a:spLocks noGrp="1"/>
          </p:cNvSpPr>
          <p:nvPr>
            <p:ph type="body" sz="quarter" idx="18" hasCustomPrompt="1"/>
          </p:nvPr>
        </p:nvSpPr>
        <p:spPr>
          <a:xfrm>
            <a:off x="4224338" y="4545013"/>
            <a:ext cx="3485590" cy="1936750"/>
          </a:xfrm>
        </p:spPr>
        <p:txBody>
          <a:bodyPr/>
          <a:lstStyle>
            <a:lvl1pPr>
              <a:spcAft>
                <a:spcPts val="0"/>
              </a:spcAft>
              <a:defRPr sz="1700"/>
            </a:lvl1pPr>
            <a:lvl2pPr>
              <a:spcAft>
                <a:spcPts val="0"/>
              </a:spcAft>
              <a:defRPr sz="1700"/>
            </a:lvl2pPr>
            <a:lvl3pPr>
              <a:spcAft>
                <a:spcPts val="0"/>
              </a:spcAft>
              <a:defRPr sz="1700"/>
            </a:lvl3pPr>
          </a:lstStyle>
          <a:p>
            <a:pPr lvl="0"/>
            <a:r>
              <a:rPr lang="de-DE" dirty="0"/>
              <a:t>Text bearbeiten</a:t>
            </a:r>
          </a:p>
          <a:p>
            <a:pPr lvl="1"/>
            <a:r>
              <a:rPr lang="de-DE" dirty="0"/>
              <a:t>Zweite Ebene</a:t>
            </a:r>
          </a:p>
          <a:p>
            <a:pPr lvl="2"/>
            <a:r>
              <a:rPr lang="de-DE" dirty="0"/>
              <a:t>Dritte Ebene</a:t>
            </a:r>
          </a:p>
        </p:txBody>
      </p:sp>
      <p:sp>
        <p:nvSpPr>
          <p:cNvPr id="18" name="Textplatzhalter 15">
            <a:extLst>
              <a:ext uri="{FF2B5EF4-FFF2-40B4-BE49-F238E27FC236}">
                <a16:creationId xmlns:a16="http://schemas.microsoft.com/office/drawing/2014/main" id="{5914F5E7-08D4-44AD-B766-89D06AB4D65A}"/>
              </a:ext>
            </a:extLst>
          </p:cNvPr>
          <p:cNvSpPr>
            <a:spLocks noGrp="1"/>
          </p:cNvSpPr>
          <p:nvPr>
            <p:ph type="body" sz="quarter" idx="19" hasCustomPrompt="1"/>
          </p:nvPr>
        </p:nvSpPr>
        <p:spPr>
          <a:xfrm>
            <a:off x="7967664" y="4545013"/>
            <a:ext cx="3524588" cy="1936750"/>
          </a:xfrm>
        </p:spPr>
        <p:txBody>
          <a:bodyPr/>
          <a:lstStyle>
            <a:lvl1pPr>
              <a:spcAft>
                <a:spcPts val="0"/>
              </a:spcAft>
              <a:defRPr sz="1700"/>
            </a:lvl1pPr>
            <a:lvl2pPr>
              <a:spcAft>
                <a:spcPts val="0"/>
              </a:spcAft>
              <a:defRPr sz="1700"/>
            </a:lvl2pPr>
            <a:lvl3pPr>
              <a:spcAft>
                <a:spcPts val="0"/>
              </a:spcAft>
              <a:defRPr sz="1700"/>
            </a:lvl3pPr>
          </a:lstStyle>
          <a:p>
            <a:pPr lvl="0"/>
            <a:r>
              <a:rPr lang="de-DE" dirty="0"/>
              <a:t>Text bearbeiten</a:t>
            </a:r>
          </a:p>
          <a:p>
            <a:pPr lvl="1"/>
            <a:r>
              <a:rPr lang="de-DE" dirty="0"/>
              <a:t>Zweite Ebene</a:t>
            </a:r>
          </a:p>
          <a:p>
            <a:pPr lvl="2"/>
            <a:r>
              <a:rPr lang="de-DE" dirty="0"/>
              <a:t>Dritte Ebene</a:t>
            </a:r>
          </a:p>
        </p:txBody>
      </p:sp>
      <p:sp>
        <p:nvSpPr>
          <p:cNvPr id="12" name="Inhaltsplatzhalter 24">
            <a:extLst>
              <a:ext uri="{FF2B5EF4-FFF2-40B4-BE49-F238E27FC236}">
                <a16:creationId xmlns:a16="http://schemas.microsoft.com/office/drawing/2014/main" id="{AB9E1D3E-E4F8-4AFF-89B2-407B55CCC81E}"/>
              </a:ext>
            </a:extLst>
          </p:cNvPr>
          <p:cNvSpPr>
            <a:spLocks noGrp="1"/>
          </p:cNvSpPr>
          <p:nvPr>
            <p:ph sz="quarter" idx="16" hasCustomPrompt="1"/>
          </p:nvPr>
        </p:nvSpPr>
        <p:spPr>
          <a:xfrm>
            <a:off x="442913" y="1592263"/>
            <a:ext cx="3524588" cy="2160000"/>
          </a:xfrm>
          <a:pattFill prst="wdUpDiag">
            <a:fgClr>
              <a:schemeClr val="bg2"/>
            </a:fgClr>
            <a:bgClr>
              <a:schemeClr val="bg1"/>
            </a:bgClr>
          </a:pattFill>
        </p:spPr>
        <p:txBody>
          <a:bodyPr tIns="36000"/>
          <a:lstStyle>
            <a:lvl1pPr marL="0" indent="0" algn="ctr">
              <a:spcAft>
                <a:spcPts val="0"/>
              </a:spcAft>
              <a:buNone/>
              <a:defRPr sz="1400"/>
            </a:lvl1pPr>
          </a:lstStyle>
          <a:p>
            <a:r>
              <a:rPr lang="de-DE" dirty="0"/>
              <a:t>Bild/Grafik durch Klicken auf </a:t>
            </a:r>
            <a:br>
              <a:rPr lang="de-DE" dirty="0"/>
            </a:br>
            <a:r>
              <a:rPr lang="de-DE" dirty="0"/>
              <a:t>Bild-Symbol hinzufügen</a:t>
            </a:r>
          </a:p>
        </p:txBody>
      </p:sp>
      <p:sp>
        <p:nvSpPr>
          <p:cNvPr id="13" name="Inhaltsplatzhalter 24">
            <a:extLst>
              <a:ext uri="{FF2B5EF4-FFF2-40B4-BE49-F238E27FC236}">
                <a16:creationId xmlns:a16="http://schemas.microsoft.com/office/drawing/2014/main" id="{F7F48B9D-6E26-4412-9AB5-D5D14F72F1CD}"/>
              </a:ext>
            </a:extLst>
          </p:cNvPr>
          <p:cNvSpPr>
            <a:spLocks noGrp="1"/>
          </p:cNvSpPr>
          <p:nvPr>
            <p:ph sz="quarter" idx="20" hasCustomPrompt="1"/>
          </p:nvPr>
        </p:nvSpPr>
        <p:spPr>
          <a:xfrm>
            <a:off x="4224338" y="1598671"/>
            <a:ext cx="3474926" cy="2160000"/>
          </a:xfrm>
          <a:pattFill prst="wdUpDiag">
            <a:fgClr>
              <a:schemeClr val="bg2"/>
            </a:fgClr>
            <a:bgClr>
              <a:schemeClr val="bg1"/>
            </a:bgClr>
          </a:pattFill>
        </p:spPr>
        <p:txBody>
          <a:bodyPr tIns="36000"/>
          <a:lstStyle>
            <a:lvl1pPr marL="0" indent="0" algn="ctr">
              <a:spcAft>
                <a:spcPts val="0"/>
              </a:spcAft>
              <a:buNone/>
              <a:defRPr sz="1400"/>
            </a:lvl1pPr>
          </a:lstStyle>
          <a:p>
            <a:r>
              <a:rPr lang="de-DE" dirty="0"/>
              <a:t>Bild/Grafik durch Klicken auf </a:t>
            </a:r>
            <a:br>
              <a:rPr lang="de-DE" dirty="0"/>
            </a:br>
            <a:r>
              <a:rPr lang="de-DE" dirty="0"/>
              <a:t>Bild-Symbol hinzufügen</a:t>
            </a:r>
          </a:p>
        </p:txBody>
      </p:sp>
      <p:sp>
        <p:nvSpPr>
          <p:cNvPr id="14" name="Inhaltsplatzhalter 24">
            <a:extLst>
              <a:ext uri="{FF2B5EF4-FFF2-40B4-BE49-F238E27FC236}">
                <a16:creationId xmlns:a16="http://schemas.microsoft.com/office/drawing/2014/main" id="{11455913-5E73-45AA-A76B-29E6D8A6CDD3}"/>
              </a:ext>
            </a:extLst>
          </p:cNvPr>
          <p:cNvSpPr>
            <a:spLocks noGrp="1"/>
          </p:cNvSpPr>
          <p:nvPr>
            <p:ph sz="quarter" idx="21" hasCustomPrompt="1"/>
          </p:nvPr>
        </p:nvSpPr>
        <p:spPr>
          <a:xfrm>
            <a:off x="7967663" y="1598671"/>
            <a:ext cx="3524588" cy="2160000"/>
          </a:xfrm>
          <a:pattFill prst="wdUpDiag">
            <a:fgClr>
              <a:schemeClr val="bg2"/>
            </a:fgClr>
            <a:bgClr>
              <a:schemeClr val="bg1"/>
            </a:bgClr>
          </a:pattFill>
        </p:spPr>
        <p:txBody>
          <a:bodyPr tIns="36000"/>
          <a:lstStyle>
            <a:lvl1pPr marL="0" indent="0" algn="ctr">
              <a:spcAft>
                <a:spcPts val="0"/>
              </a:spcAft>
              <a:buNone/>
              <a:defRPr sz="1400"/>
            </a:lvl1pPr>
          </a:lstStyle>
          <a:p>
            <a:r>
              <a:rPr lang="de-DE" dirty="0"/>
              <a:t>Bild/Grafik durch Klicken auf </a:t>
            </a:r>
            <a:br>
              <a:rPr lang="de-DE" dirty="0"/>
            </a:br>
            <a:r>
              <a:rPr lang="de-DE" dirty="0"/>
              <a:t>Bild-Symbol hinzufügen</a:t>
            </a:r>
          </a:p>
        </p:txBody>
      </p:sp>
      <p:sp>
        <p:nvSpPr>
          <p:cNvPr id="15" name="Textplatzhalter 15">
            <a:extLst>
              <a:ext uri="{FF2B5EF4-FFF2-40B4-BE49-F238E27FC236}">
                <a16:creationId xmlns:a16="http://schemas.microsoft.com/office/drawing/2014/main" id="{1F75CA6C-D0B8-9B44-84D4-7208E6C81747}"/>
              </a:ext>
            </a:extLst>
          </p:cNvPr>
          <p:cNvSpPr>
            <a:spLocks noGrp="1"/>
          </p:cNvSpPr>
          <p:nvPr>
            <p:ph type="body" sz="quarter" idx="22" hasCustomPrompt="1"/>
          </p:nvPr>
        </p:nvSpPr>
        <p:spPr>
          <a:xfrm>
            <a:off x="442913" y="4545013"/>
            <a:ext cx="3528562" cy="1936750"/>
          </a:xfrm>
        </p:spPr>
        <p:txBody>
          <a:bodyPr/>
          <a:lstStyle>
            <a:lvl1pPr>
              <a:spcAft>
                <a:spcPts val="0"/>
              </a:spcAft>
              <a:defRPr sz="1700"/>
            </a:lvl1pPr>
            <a:lvl2pPr>
              <a:spcAft>
                <a:spcPts val="0"/>
              </a:spcAft>
              <a:defRPr sz="1700"/>
            </a:lvl2pPr>
            <a:lvl3pPr>
              <a:spcAft>
                <a:spcPts val="0"/>
              </a:spcAft>
              <a:defRPr sz="1700"/>
            </a:lvl3pPr>
          </a:lstStyle>
          <a:p>
            <a:pPr lvl="0"/>
            <a:r>
              <a:rPr lang="de-DE" dirty="0"/>
              <a:t>Text bearbeiten</a:t>
            </a:r>
          </a:p>
          <a:p>
            <a:pPr lvl="1"/>
            <a:r>
              <a:rPr lang="de-DE" dirty="0"/>
              <a:t>Zweite Ebene</a:t>
            </a:r>
          </a:p>
          <a:p>
            <a:pPr lvl="2"/>
            <a:r>
              <a:rPr lang="de-DE" dirty="0"/>
              <a:t>Dritte Ebene</a:t>
            </a:r>
          </a:p>
        </p:txBody>
      </p:sp>
      <p:sp>
        <p:nvSpPr>
          <p:cNvPr id="16" name="Titel 1">
            <a:extLst>
              <a:ext uri="{FF2B5EF4-FFF2-40B4-BE49-F238E27FC236}">
                <a16:creationId xmlns:a16="http://schemas.microsoft.com/office/drawing/2014/main" id="{CA28E1CF-0E75-354A-B452-4D12C37BC73C}"/>
              </a:ext>
            </a:extLst>
          </p:cNvPr>
          <p:cNvSpPr txBox="1">
            <a:spLocks/>
          </p:cNvSpPr>
          <p:nvPr userDrawn="1"/>
        </p:nvSpPr>
        <p:spPr>
          <a:xfrm>
            <a:off x="312842" y="353424"/>
            <a:ext cx="6148052" cy="470026"/>
          </a:xfrm>
          <a:prstGeom prst="rect">
            <a:avLst/>
          </a:prstGeom>
          <a:solidFill>
            <a:schemeClr val="tx2"/>
          </a:solidFill>
        </p:spPr>
        <p:txBody>
          <a:bodyPr wrap="none" lIns="115200" tIns="36000" rIns="115200" bIns="18000">
            <a:spAutoFit/>
          </a:bodyPr>
          <a:lstStyle>
            <a:lvl1pPr algn="l" defTabSz="914400" rtl="0" eaLnBrk="1" latinLnBrk="0" hangingPunct="1">
              <a:lnSpc>
                <a:spcPct val="90000"/>
              </a:lnSpc>
              <a:spcBef>
                <a:spcPct val="0"/>
              </a:spcBef>
              <a:buNone/>
              <a:defRPr lang="de-DE" sz="3000" kern="1200" cap="all" spc="-20" baseline="0" smtClean="0">
                <a:solidFill>
                  <a:schemeClr val="tx1"/>
                </a:solidFill>
                <a:latin typeface="Source Sans Pro Bold" panose="020B0703030503020204" pitchFamily="34" charset="0"/>
                <a:ea typeface="+mj-ea"/>
                <a:cs typeface="+mj-cs"/>
              </a:defRPr>
            </a:lvl1pPr>
          </a:lstStyle>
          <a:p>
            <a:r>
              <a:rPr lang="de-DE"/>
              <a:t>Mastertitelformat bearbeiten</a:t>
            </a:r>
            <a:endParaRPr lang="de-DE" dirty="0"/>
          </a:p>
        </p:txBody>
      </p:sp>
      <p:pic>
        <p:nvPicPr>
          <p:cNvPr id="19" name="Grafik 18" descr="Ein Bild, das Text enthält.&#10;&#10;Automatisch generierte Beschreibung">
            <a:extLst>
              <a:ext uri="{FF2B5EF4-FFF2-40B4-BE49-F238E27FC236}">
                <a16:creationId xmlns:a16="http://schemas.microsoft.com/office/drawing/2014/main" id="{C92756BD-01F3-EF47-A88B-548DFA825017}"/>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9928800" y="0"/>
            <a:ext cx="2170800" cy="1047091"/>
          </a:xfrm>
          <a:prstGeom prst="rect">
            <a:avLst/>
          </a:prstGeom>
        </p:spPr>
      </p:pic>
    </p:spTree>
  </p:cSld>
  <p:clrMapOvr>
    <a:masterClrMapping/>
  </p:clrMapOvr>
  <p:extLst>
    <p:ext uri="{DCECCB84-F9BA-43D5-87BE-67443E8EF086}">
      <p15:sldGuideLst xmlns:p15="http://schemas.microsoft.com/office/powerpoint/2012/main">
        <p15:guide id="2" orient="horz" pos="2863">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Headline 1z | Grafik oben Weiß">
    <p:spTree>
      <p:nvGrpSpPr>
        <p:cNvPr id="1" name=""/>
        <p:cNvGrpSpPr/>
        <p:nvPr/>
      </p:nvGrpSpPr>
      <p:grpSpPr>
        <a:xfrm>
          <a:off x="0" y="0"/>
          <a:ext cx="0" cy="0"/>
          <a:chOff x="0" y="0"/>
          <a:chExt cx="0" cy="0"/>
        </a:xfrm>
      </p:grpSpPr>
      <p:sp>
        <p:nvSpPr>
          <p:cNvPr id="22" name="Freihandform 21">
            <a:extLst>
              <a:ext uri="{FF2B5EF4-FFF2-40B4-BE49-F238E27FC236}">
                <a16:creationId xmlns:a16="http://schemas.microsoft.com/office/drawing/2014/main" id="{E5607EB6-8CDB-A04E-85AE-8A651614FB3B}"/>
              </a:ext>
            </a:extLst>
          </p:cNvPr>
          <p:cNvSpPr/>
          <p:nvPr userDrawn="1"/>
        </p:nvSpPr>
        <p:spPr>
          <a:xfrm>
            <a:off x="0" y="3630373"/>
            <a:ext cx="12192000" cy="3227627"/>
          </a:xfrm>
          <a:custGeom>
            <a:avLst/>
            <a:gdLst>
              <a:gd name="connsiteX0" fmla="*/ 12192000 w 12192000"/>
              <a:gd name="connsiteY0" fmla="*/ 0 h 3227627"/>
              <a:gd name="connsiteX1" fmla="*/ 12192000 w 12192000"/>
              <a:gd name="connsiteY1" fmla="*/ 3227627 h 3227627"/>
              <a:gd name="connsiteX2" fmla="*/ 0 w 12192000"/>
              <a:gd name="connsiteY2" fmla="*/ 3227627 h 3227627"/>
              <a:gd name="connsiteX3" fmla="*/ 0 w 12192000"/>
              <a:gd name="connsiteY3" fmla="*/ 852548 h 3227627"/>
            </a:gdLst>
            <a:ahLst/>
            <a:cxnLst>
              <a:cxn ang="0">
                <a:pos x="connsiteX0" y="connsiteY0"/>
              </a:cxn>
              <a:cxn ang="0">
                <a:pos x="connsiteX1" y="connsiteY1"/>
              </a:cxn>
              <a:cxn ang="0">
                <a:pos x="connsiteX2" y="connsiteY2"/>
              </a:cxn>
              <a:cxn ang="0">
                <a:pos x="connsiteX3" y="connsiteY3"/>
              </a:cxn>
            </a:cxnLst>
            <a:rect l="l" t="t" r="r" b="b"/>
            <a:pathLst>
              <a:path w="12192000" h="3227627">
                <a:moveTo>
                  <a:pt x="12192000" y="0"/>
                </a:moveTo>
                <a:lnTo>
                  <a:pt x="12192000" y="3227627"/>
                </a:lnTo>
                <a:lnTo>
                  <a:pt x="0" y="3227627"/>
                </a:lnTo>
                <a:lnTo>
                  <a:pt x="0" y="852548"/>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
        <p:nvSpPr>
          <p:cNvPr id="3" name="Datumsplatzhalter 2">
            <a:extLst>
              <a:ext uri="{FF2B5EF4-FFF2-40B4-BE49-F238E27FC236}">
                <a16:creationId xmlns:a16="http://schemas.microsoft.com/office/drawing/2014/main" id="{39C8E414-AABA-4932-9DA2-ED027C851AC9}"/>
              </a:ext>
            </a:extLst>
          </p:cNvPr>
          <p:cNvSpPr>
            <a:spLocks noGrp="1"/>
          </p:cNvSpPr>
          <p:nvPr>
            <p:ph type="dt" sz="half" idx="10"/>
          </p:nvPr>
        </p:nvSpPr>
        <p:spPr/>
        <p:txBody>
          <a:bodyPr/>
          <a:lstStyle>
            <a:lvl1pPr>
              <a:defRPr>
                <a:solidFill>
                  <a:schemeClr val="bg1"/>
                </a:solidFill>
              </a:defRPr>
            </a:lvl1pPr>
          </a:lstStyle>
          <a:p>
            <a:fld id="{F8FC7848-08BB-9448-B280-C08CC7411D8B}" type="datetime1">
              <a:rPr lang="de-DE" smtClean="0"/>
              <a:t>16.07.2023</a:t>
            </a:fld>
            <a:endParaRPr lang="de-DE" dirty="0"/>
          </a:p>
        </p:txBody>
      </p:sp>
      <p:sp>
        <p:nvSpPr>
          <p:cNvPr id="4" name="Fußzeilenplatzhalter 3">
            <a:extLst>
              <a:ext uri="{FF2B5EF4-FFF2-40B4-BE49-F238E27FC236}">
                <a16:creationId xmlns:a16="http://schemas.microsoft.com/office/drawing/2014/main" id="{88DF5653-41EA-4FE4-A4BE-2DEF6044605D}"/>
              </a:ext>
            </a:extLst>
          </p:cNvPr>
          <p:cNvSpPr>
            <a:spLocks noGrp="1"/>
          </p:cNvSpPr>
          <p:nvPr>
            <p:ph type="ftr" sz="quarter" idx="11"/>
          </p:nvPr>
        </p:nvSpPr>
        <p:spPr/>
        <p:txBody>
          <a:bodyPr/>
          <a:lstStyle>
            <a:lvl1pPr>
              <a:defRPr>
                <a:solidFill>
                  <a:schemeClr val="bg1"/>
                </a:solidFill>
              </a:defRPr>
            </a:lvl1pPr>
          </a:lstStyle>
          <a:p>
            <a:r>
              <a:rPr lang="de-DE"/>
              <a:t>Fußzeile</a:t>
            </a:r>
            <a:endParaRPr lang="de-DE" dirty="0"/>
          </a:p>
        </p:txBody>
      </p:sp>
      <p:sp>
        <p:nvSpPr>
          <p:cNvPr id="5" name="Foliennummernplatzhalter 4">
            <a:extLst>
              <a:ext uri="{FF2B5EF4-FFF2-40B4-BE49-F238E27FC236}">
                <a16:creationId xmlns:a16="http://schemas.microsoft.com/office/drawing/2014/main" id="{2DE45B4F-F38E-43B2-9AB1-8216E5CB96AA}"/>
              </a:ext>
            </a:extLst>
          </p:cNvPr>
          <p:cNvSpPr>
            <a:spLocks noGrp="1"/>
          </p:cNvSpPr>
          <p:nvPr>
            <p:ph type="sldNum" sz="quarter" idx="12"/>
          </p:nvPr>
        </p:nvSpPr>
        <p:spPr/>
        <p:txBody>
          <a:bodyPr/>
          <a:lstStyle>
            <a:lvl1pPr>
              <a:defRPr>
                <a:solidFill>
                  <a:schemeClr val="bg1"/>
                </a:solidFill>
              </a:defRPr>
            </a:lvl1pPr>
          </a:lstStyle>
          <a:p>
            <a:fld id="{19C38A61-2AC7-4B0E-B80F-DDADD701BB40}" type="slidenum">
              <a:rPr lang="de-DE" smtClean="0"/>
              <a:pPr/>
              <a:t>‹#›</a:t>
            </a:fld>
            <a:endParaRPr lang="de-DE" dirty="0"/>
          </a:p>
        </p:txBody>
      </p:sp>
      <p:sp>
        <p:nvSpPr>
          <p:cNvPr id="7" name="Diagrammplatzhalter 6">
            <a:extLst>
              <a:ext uri="{FF2B5EF4-FFF2-40B4-BE49-F238E27FC236}">
                <a16:creationId xmlns:a16="http://schemas.microsoft.com/office/drawing/2014/main" id="{57422365-F1CE-A943-B33D-5561644FB79B}"/>
              </a:ext>
            </a:extLst>
          </p:cNvPr>
          <p:cNvSpPr>
            <a:spLocks noGrp="1"/>
          </p:cNvSpPr>
          <p:nvPr>
            <p:ph type="chart" sz="quarter" idx="20"/>
          </p:nvPr>
        </p:nvSpPr>
        <p:spPr>
          <a:xfrm>
            <a:off x="442913" y="1529149"/>
            <a:ext cx="3526401" cy="2160000"/>
          </a:xfrm>
        </p:spPr>
        <p:txBody>
          <a:bodyPr/>
          <a:lstStyle>
            <a:lvl1pPr marL="0" indent="0" algn="ctr">
              <a:buNone/>
              <a:defRPr/>
            </a:lvl1pPr>
          </a:lstStyle>
          <a:p>
            <a:r>
              <a:rPr lang="de-DE"/>
              <a:t>Diagramm durch Klicken auf Symbol hinzufügen</a:t>
            </a:r>
            <a:endParaRPr lang="de-DE" dirty="0"/>
          </a:p>
        </p:txBody>
      </p:sp>
      <p:sp>
        <p:nvSpPr>
          <p:cNvPr id="19" name="Diagrammplatzhalter 6">
            <a:extLst>
              <a:ext uri="{FF2B5EF4-FFF2-40B4-BE49-F238E27FC236}">
                <a16:creationId xmlns:a16="http://schemas.microsoft.com/office/drawing/2014/main" id="{759D297C-C84E-9140-B0FA-F132971F37BF}"/>
              </a:ext>
            </a:extLst>
          </p:cNvPr>
          <p:cNvSpPr>
            <a:spLocks noGrp="1"/>
          </p:cNvSpPr>
          <p:nvPr>
            <p:ph type="chart" sz="quarter" idx="21"/>
          </p:nvPr>
        </p:nvSpPr>
        <p:spPr>
          <a:xfrm>
            <a:off x="4224338" y="1529149"/>
            <a:ext cx="3507577" cy="2160000"/>
          </a:xfrm>
        </p:spPr>
        <p:txBody>
          <a:bodyPr/>
          <a:lstStyle>
            <a:lvl1pPr marL="0" indent="0" algn="ctr">
              <a:buNone/>
              <a:defRPr/>
            </a:lvl1pPr>
          </a:lstStyle>
          <a:p>
            <a:r>
              <a:rPr lang="de-DE"/>
              <a:t>Diagramm durch Klicken auf Symbol hinzufügen</a:t>
            </a:r>
          </a:p>
        </p:txBody>
      </p:sp>
      <p:sp>
        <p:nvSpPr>
          <p:cNvPr id="20" name="Diagrammplatzhalter 6">
            <a:extLst>
              <a:ext uri="{FF2B5EF4-FFF2-40B4-BE49-F238E27FC236}">
                <a16:creationId xmlns:a16="http://schemas.microsoft.com/office/drawing/2014/main" id="{4E4CB168-149F-124F-BF88-F7FB0648EDC8}"/>
              </a:ext>
            </a:extLst>
          </p:cNvPr>
          <p:cNvSpPr>
            <a:spLocks noGrp="1"/>
          </p:cNvSpPr>
          <p:nvPr>
            <p:ph type="chart" sz="quarter" idx="22"/>
          </p:nvPr>
        </p:nvSpPr>
        <p:spPr>
          <a:xfrm>
            <a:off x="7982402" y="1529149"/>
            <a:ext cx="3509849" cy="2160000"/>
          </a:xfrm>
        </p:spPr>
        <p:txBody>
          <a:bodyPr/>
          <a:lstStyle>
            <a:lvl1pPr marL="0" indent="0" algn="ctr">
              <a:buNone/>
              <a:defRPr/>
            </a:lvl1pPr>
          </a:lstStyle>
          <a:p>
            <a:r>
              <a:rPr lang="de-DE"/>
              <a:t>Diagramm durch Klicken auf Symbol hinzufügen</a:t>
            </a:r>
            <a:endParaRPr lang="de-DE" dirty="0"/>
          </a:p>
        </p:txBody>
      </p:sp>
      <p:sp>
        <p:nvSpPr>
          <p:cNvPr id="21" name="Textplatzhalter 15">
            <a:extLst>
              <a:ext uri="{FF2B5EF4-FFF2-40B4-BE49-F238E27FC236}">
                <a16:creationId xmlns:a16="http://schemas.microsoft.com/office/drawing/2014/main" id="{1255CEC0-0EDD-C242-B877-EDBAD5A8A85A}"/>
              </a:ext>
            </a:extLst>
          </p:cNvPr>
          <p:cNvSpPr>
            <a:spLocks noGrp="1"/>
          </p:cNvSpPr>
          <p:nvPr>
            <p:ph type="body" sz="quarter" idx="18" hasCustomPrompt="1"/>
          </p:nvPr>
        </p:nvSpPr>
        <p:spPr>
          <a:xfrm>
            <a:off x="4224338" y="4551161"/>
            <a:ext cx="3507577" cy="1865513"/>
          </a:xfrm>
        </p:spPr>
        <p:txBody>
          <a:bodyPr/>
          <a:lstStyle>
            <a:lvl1pPr>
              <a:spcAft>
                <a:spcPts val="0"/>
              </a:spcAft>
              <a:defRPr sz="1700">
                <a:solidFill>
                  <a:schemeClr val="bg1"/>
                </a:solidFill>
              </a:defRPr>
            </a:lvl1pPr>
            <a:lvl2pPr>
              <a:spcAft>
                <a:spcPts val="0"/>
              </a:spcAft>
              <a:defRPr sz="1700">
                <a:solidFill>
                  <a:schemeClr val="bg1"/>
                </a:solidFill>
              </a:defRPr>
            </a:lvl2pPr>
            <a:lvl3pPr>
              <a:spcAft>
                <a:spcPts val="0"/>
              </a:spcAft>
              <a:defRPr sz="1700">
                <a:solidFill>
                  <a:schemeClr val="bg1"/>
                </a:solidFill>
              </a:defRPr>
            </a:lvl3pPr>
          </a:lstStyle>
          <a:p>
            <a:pPr lvl="0"/>
            <a:r>
              <a:rPr lang="de-DE" dirty="0"/>
              <a:t>Text bearbeiten</a:t>
            </a:r>
          </a:p>
          <a:p>
            <a:pPr lvl="1"/>
            <a:r>
              <a:rPr lang="de-DE" dirty="0"/>
              <a:t>Zweite Ebene</a:t>
            </a:r>
          </a:p>
          <a:p>
            <a:pPr lvl="2"/>
            <a:r>
              <a:rPr lang="de-DE" dirty="0"/>
              <a:t>Dritte Ebene</a:t>
            </a:r>
          </a:p>
        </p:txBody>
      </p:sp>
      <p:sp>
        <p:nvSpPr>
          <p:cNvPr id="23" name="Textplatzhalter 15">
            <a:extLst>
              <a:ext uri="{FF2B5EF4-FFF2-40B4-BE49-F238E27FC236}">
                <a16:creationId xmlns:a16="http://schemas.microsoft.com/office/drawing/2014/main" id="{CE79241A-8BEE-9C48-9425-3FCCA748E643}"/>
              </a:ext>
            </a:extLst>
          </p:cNvPr>
          <p:cNvSpPr>
            <a:spLocks noGrp="1"/>
          </p:cNvSpPr>
          <p:nvPr>
            <p:ph type="body" sz="quarter" idx="19" hasCustomPrompt="1"/>
          </p:nvPr>
        </p:nvSpPr>
        <p:spPr>
          <a:xfrm>
            <a:off x="7982402" y="4551161"/>
            <a:ext cx="3509849" cy="1865514"/>
          </a:xfrm>
        </p:spPr>
        <p:txBody>
          <a:bodyPr/>
          <a:lstStyle>
            <a:lvl1pPr>
              <a:spcAft>
                <a:spcPts val="0"/>
              </a:spcAft>
              <a:defRPr sz="1700">
                <a:solidFill>
                  <a:schemeClr val="bg1"/>
                </a:solidFill>
              </a:defRPr>
            </a:lvl1pPr>
            <a:lvl2pPr>
              <a:spcAft>
                <a:spcPts val="0"/>
              </a:spcAft>
              <a:defRPr sz="1700">
                <a:solidFill>
                  <a:schemeClr val="bg1"/>
                </a:solidFill>
              </a:defRPr>
            </a:lvl2pPr>
            <a:lvl3pPr>
              <a:spcAft>
                <a:spcPts val="0"/>
              </a:spcAft>
              <a:defRPr sz="1700">
                <a:solidFill>
                  <a:schemeClr val="bg1"/>
                </a:solidFill>
              </a:defRPr>
            </a:lvl3pPr>
          </a:lstStyle>
          <a:p>
            <a:pPr lvl="0"/>
            <a:r>
              <a:rPr lang="de-DE" dirty="0"/>
              <a:t>Text bearbeiten</a:t>
            </a:r>
          </a:p>
          <a:p>
            <a:pPr lvl="1"/>
            <a:r>
              <a:rPr lang="de-DE" dirty="0"/>
              <a:t>Zweite Ebene</a:t>
            </a:r>
          </a:p>
          <a:p>
            <a:pPr lvl="2"/>
            <a:r>
              <a:rPr lang="de-DE" dirty="0"/>
              <a:t>Dritte Ebene</a:t>
            </a:r>
          </a:p>
        </p:txBody>
      </p:sp>
      <p:sp>
        <p:nvSpPr>
          <p:cNvPr id="24" name="Textplatzhalter 15">
            <a:extLst>
              <a:ext uri="{FF2B5EF4-FFF2-40B4-BE49-F238E27FC236}">
                <a16:creationId xmlns:a16="http://schemas.microsoft.com/office/drawing/2014/main" id="{3914B0CF-B75A-7D4E-ABF7-E078A328C552}"/>
              </a:ext>
            </a:extLst>
          </p:cNvPr>
          <p:cNvSpPr>
            <a:spLocks noGrp="1"/>
          </p:cNvSpPr>
          <p:nvPr>
            <p:ph type="body" sz="quarter" idx="23" hasCustomPrompt="1"/>
          </p:nvPr>
        </p:nvSpPr>
        <p:spPr>
          <a:xfrm>
            <a:off x="461737" y="4551161"/>
            <a:ext cx="3507577" cy="1865514"/>
          </a:xfrm>
        </p:spPr>
        <p:txBody>
          <a:bodyPr/>
          <a:lstStyle>
            <a:lvl1pPr>
              <a:spcAft>
                <a:spcPts val="0"/>
              </a:spcAft>
              <a:defRPr sz="1700">
                <a:solidFill>
                  <a:schemeClr val="bg1"/>
                </a:solidFill>
              </a:defRPr>
            </a:lvl1pPr>
            <a:lvl2pPr>
              <a:spcAft>
                <a:spcPts val="0"/>
              </a:spcAft>
              <a:defRPr sz="1700">
                <a:solidFill>
                  <a:schemeClr val="bg1"/>
                </a:solidFill>
              </a:defRPr>
            </a:lvl2pPr>
            <a:lvl3pPr>
              <a:spcAft>
                <a:spcPts val="0"/>
              </a:spcAft>
              <a:defRPr sz="1700">
                <a:solidFill>
                  <a:schemeClr val="bg1"/>
                </a:solidFill>
              </a:defRPr>
            </a:lvl3pPr>
          </a:lstStyle>
          <a:p>
            <a:pPr lvl="0"/>
            <a:r>
              <a:rPr lang="de-DE" dirty="0"/>
              <a:t>Text bearbeiten</a:t>
            </a:r>
          </a:p>
          <a:p>
            <a:pPr lvl="1"/>
            <a:r>
              <a:rPr lang="de-DE" dirty="0"/>
              <a:t>Zweite Ebene</a:t>
            </a:r>
          </a:p>
          <a:p>
            <a:pPr lvl="2"/>
            <a:r>
              <a:rPr lang="de-DE" dirty="0"/>
              <a:t>Dritte Ebene</a:t>
            </a:r>
          </a:p>
        </p:txBody>
      </p:sp>
      <p:sp>
        <p:nvSpPr>
          <p:cNvPr id="26" name="Textplatzhalter 5">
            <a:extLst>
              <a:ext uri="{FF2B5EF4-FFF2-40B4-BE49-F238E27FC236}">
                <a16:creationId xmlns:a16="http://schemas.microsoft.com/office/drawing/2014/main" id="{309103B2-7D6B-EC4C-B621-695FDA372F6A}"/>
              </a:ext>
            </a:extLst>
          </p:cNvPr>
          <p:cNvSpPr>
            <a:spLocks noGrp="1"/>
          </p:cNvSpPr>
          <p:nvPr>
            <p:ph type="body" sz="quarter" idx="25" hasCustomPrompt="1"/>
          </p:nvPr>
        </p:nvSpPr>
        <p:spPr>
          <a:xfrm>
            <a:off x="312738" y="856800"/>
            <a:ext cx="6527643" cy="470026"/>
          </a:xfrm>
          <a:solidFill>
            <a:schemeClr val="accent1"/>
          </a:solidFill>
        </p:spPr>
        <p:txBody>
          <a:bodyPr wrap="none" lIns="115200" tIns="36000" rIns="115200" bIns="18000">
            <a:spAutoFit/>
          </a:bodyPr>
          <a:lstStyle>
            <a:lvl1pPr marL="0" indent="0">
              <a:lnSpc>
                <a:spcPct val="90000"/>
              </a:lnSpc>
              <a:buFontTx/>
              <a:buNone/>
              <a:defRPr sz="3000" b="1" i="0">
                <a:latin typeface="Source Sans Pro" panose="020B0503030403020204" pitchFamily="34" charset="0"/>
                <a:ea typeface="Source Sans Pro" panose="020B0503030403020204" pitchFamily="34" charset="0"/>
              </a:defRPr>
            </a:lvl1pPr>
          </a:lstStyle>
          <a:p>
            <a:pPr lvl="0"/>
            <a:r>
              <a:rPr lang="de-DE" dirty="0"/>
              <a:t>2. ZEILE BEARBEITEN ODER LÖSCHEN</a:t>
            </a:r>
          </a:p>
        </p:txBody>
      </p:sp>
      <p:sp>
        <p:nvSpPr>
          <p:cNvPr id="27" name="Titel 6">
            <a:extLst>
              <a:ext uri="{FF2B5EF4-FFF2-40B4-BE49-F238E27FC236}">
                <a16:creationId xmlns:a16="http://schemas.microsoft.com/office/drawing/2014/main" id="{2CBD3DEC-B5C6-AB4B-9FF0-397EDAD3FE8A}"/>
              </a:ext>
            </a:extLst>
          </p:cNvPr>
          <p:cNvSpPr>
            <a:spLocks noGrp="1"/>
          </p:cNvSpPr>
          <p:nvPr>
            <p:ph type="title"/>
          </p:nvPr>
        </p:nvSpPr>
        <p:spPr>
          <a:xfrm>
            <a:off x="311791" y="342783"/>
            <a:ext cx="6148052" cy="458484"/>
          </a:xfrm>
          <a:solidFill>
            <a:schemeClr val="accent1"/>
          </a:solidFill>
        </p:spPr>
        <p:txBody>
          <a:bodyPr/>
          <a:lstStyle/>
          <a:p>
            <a:r>
              <a:rPr lang="de-DE"/>
              <a:t>Titelmasterformat durch Klicken bearbeiten</a:t>
            </a:r>
            <a:endParaRPr lang="de-DE" dirty="0"/>
          </a:p>
        </p:txBody>
      </p:sp>
    </p:spTree>
    <p:extLst>
      <p:ext uri="{BB962C8B-B14F-4D97-AF65-F5344CB8AC3E}">
        <p14:creationId xmlns:p14="http://schemas.microsoft.com/office/powerpoint/2010/main" val="4219527278"/>
      </p:ext>
    </p:extLst>
  </p:cSld>
  <p:clrMapOvr>
    <a:masterClrMapping/>
  </p:clrMapOvr>
  <p:extLst>
    <p:ext uri="{DCECCB84-F9BA-43D5-87BE-67443E8EF086}">
      <p15:sldGuideLst xmlns:p15="http://schemas.microsoft.com/office/powerpoint/2012/main">
        <p15:guide id="2" orient="horz" pos="2863">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Headline 2z | Facts Schwarz">
    <p:bg>
      <p:bgPr>
        <a:solidFill>
          <a:schemeClr val="tx1"/>
        </a:solidFill>
        <a:effectLst/>
      </p:bgPr>
    </p:bg>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39C8E414-AABA-4932-9DA2-ED027C851AC9}"/>
              </a:ext>
            </a:extLst>
          </p:cNvPr>
          <p:cNvSpPr>
            <a:spLocks noGrp="1"/>
          </p:cNvSpPr>
          <p:nvPr>
            <p:ph type="dt" sz="half" idx="10"/>
          </p:nvPr>
        </p:nvSpPr>
        <p:spPr/>
        <p:txBody>
          <a:bodyPr/>
          <a:lstStyle>
            <a:lvl1pPr>
              <a:defRPr>
                <a:solidFill>
                  <a:schemeClr val="bg1"/>
                </a:solidFill>
              </a:defRPr>
            </a:lvl1pPr>
          </a:lstStyle>
          <a:p>
            <a:fld id="{1FB8923F-5D14-B54D-83C1-CAEEA58BAC7F}" type="datetime1">
              <a:rPr lang="de-DE" smtClean="0"/>
              <a:t>16.07.2023</a:t>
            </a:fld>
            <a:endParaRPr lang="de-DE" dirty="0"/>
          </a:p>
        </p:txBody>
      </p:sp>
      <p:sp>
        <p:nvSpPr>
          <p:cNvPr id="4" name="Fußzeilenplatzhalter 3">
            <a:extLst>
              <a:ext uri="{FF2B5EF4-FFF2-40B4-BE49-F238E27FC236}">
                <a16:creationId xmlns:a16="http://schemas.microsoft.com/office/drawing/2014/main" id="{88DF5653-41EA-4FE4-A4BE-2DEF6044605D}"/>
              </a:ext>
            </a:extLst>
          </p:cNvPr>
          <p:cNvSpPr>
            <a:spLocks noGrp="1"/>
          </p:cNvSpPr>
          <p:nvPr>
            <p:ph type="ftr" sz="quarter" idx="11"/>
          </p:nvPr>
        </p:nvSpPr>
        <p:spPr/>
        <p:txBody>
          <a:bodyPr/>
          <a:lstStyle>
            <a:lvl1pPr>
              <a:defRPr>
                <a:solidFill>
                  <a:schemeClr val="bg1"/>
                </a:solidFill>
              </a:defRPr>
            </a:lvl1pPr>
          </a:lstStyle>
          <a:p>
            <a:r>
              <a:rPr lang="de-DE"/>
              <a:t>Fußzeile</a:t>
            </a:r>
            <a:endParaRPr lang="de-DE" dirty="0"/>
          </a:p>
        </p:txBody>
      </p:sp>
      <p:sp>
        <p:nvSpPr>
          <p:cNvPr id="5" name="Foliennummernplatzhalter 4">
            <a:extLst>
              <a:ext uri="{FF2B5EF4-FFF2-40B4-BE49-F238E27FC236}">
                <a16:creationId xmlns:a16="http://schemas.microsoft.com/office/drawing/2014/main" id="{2DE45B4F-F38E-43B2-9AB1-8216E5CB96AA}"/>
              </a:ext>
            </a:extLst>
          </p:cNvPr>
          <p:cNvSpPr>
            <a:spLocks noGrp="1"/>
          </p:cNvSpPr>
          <p:nvPr>
            <p:ph type="sldNum" sz="quarter" idx="12"/>
          </p:nvPr>
        </p:nvSpPr>
        <p:spPr/>
        <p:txBody>
          <a:bodyPr/>
          <a:lstStyle>
            <a:lvl1pPr>
              <a:defRPr>
                <a:solidFill>
                  <a:schemeClr val="bg1"/>
                </a:solidFill>
              </a:defRPr>
            </a:lvl1pPr>
          </a:lstStyle>
          <a:p>
            <a:fld id="{19C38A61-2AC7-4B0E-B80F-DDADD701BB40}" type="slidenum">
              <a:rPr lang="de-DE" smtClean="0"/>
              <a:pPr/>
              <a:t>‹#›</a:t>
            </a:fld>
            <a:endParaRPr lang="de-DE" dirty="0"/>
          </a:p>
        </p:txBody>
      </p:sp>
      <p:sp>
        <p:nvSpPr>
          <p:cNvPr id="8" name="Inhaltsplatzhalter 2">
            <a:extLst>
              <a:ext uri="{FF2B5EF4-FFF2-40B4-BE49-F238E27FC236}">
                <a16:creationId xmlns:a16="http://schemas.microsoft.com/office/drawing/2014/main" id="{1F77720D-433C-4383-AB26-554BF9FABF6F}"/>
              </a:ext>
            </a:extLst>
          </p:cNvPr>
          <p:cNvSpPr>
            <a:spLocks noGrp="1"/>
          </p:cNvSpPr>
          <p:nvPr>
            <p:ph idx="1" hasCustomPrompt="1"/>
          </p:nvPr>
        </p:nvSpPr>
        <p:spPr>
          <a:xfrm>
            <a:off x="386557" y="4230929"/>
            <a:ext cx="1912937" cy="1309377"/>
          </a:xfrm>
        </p:spPr>
        <p:txBody>
          <a:bodyPr rIns="0">
            <a:noAutofit/>
          </a:bodyPr>
          <a:lstStyle>
            <a:lvl1pPr marL="0" indent="0">
              <a:buClr>
                <a:schemeClr val="accent5"/>
              </a:buClr>
              <a:buSzPct val="120000"/>
              <a:buNone/>
              <a:defRPr sz="1700">
                <a:solidFill>
                  <a:schemeClr val="bg1"/>
                </a:solidFill>
              </a:defRPr>
            </a:lvl1pPr>
            <a:lvl2pPr marL="180975" indent="0">
              <a:buClr>
                <a:schemeClr val="accent5"/>
              </a:buClr>
              <a:buSzPct val="120000"/>
              <a:buNone/>
              <a:defRPr sz="1700">
                <a:solidFill>
                  <a:schemeClr val="bg1"/>
                </a:solidFill>
              </a:defRPr>
            </a:lvl2pPr>
            <a:lvl3pPr marL="361950" indent="0">
              <a:buClr>
                <a:schemeClr val="accent5"/>
              </a:buClr>
              <a:buSzPct val="120000"/>
              <a:buNone/>
              <a:defRPr sz="1700">
                <a:solidFill>
                  <a:schemeClr val="bg1"/>
                </a:solidFill>
              </a:defRPr>
            </a:lvl3pPr>
            <a:lvl4pPr marL="542925" indent="0">
              <a:buClr>
                <a:schemeClr val="accent5"/>
              </a:buClr>
              <a:buSzPct val="120000"/>
              <a:buNone/>
              <a:defRPr sz="1700">
                <a:solidFill>
                  <a:schemeClr val="bg1"/>
                </a:solidFill>
              </a:defRPr>
            </a:lvl4pPr>
            <a:lvl5pPr marL="714375" indent="0">
              <a:buClr>
                <a:schemeClr val="accent5"/>
              </a:buClr>
              <a:buSzPct val="120000"/>
              <a:buNone/>
              <a:defRPr sz="1700">
                <a:solidFill>
                  <a:schemeClr val="bg1"/>
                </a:solidFill>
              </a:defRPr>
            </a:lvl5pPr>
          </a:lstStyle>
          <a:p>
            <a:pPr lvl="0"/>
            <a:r>
              <a:rPr lang="de-DE" dirty="0"/>
              <a:t>Aufzählung oder Fließtext bearbeiten</a:t>
            </a:r>
          </a:p>
        </p:txBody>
      </p:sp>
      <p:sp>
        <p:nvSpPr>
          <p:cNvPr id="9" name="Textfeld 8">
            <a:extLst>
              <a:ext uri="{FF2B5EF4-FFF2-40B4-BE49-F238E27FC236}">
                <a16:creationId xmlns:a16="http://schemas.microsoft.com/office/drawing/2014/main" id="{1197813E-2C44-E84D-9F88-6613911A0CE4}"/>
              </a:ext>
            </a:extLst>
          </p:cNvPr>
          <p:cNvSpPr txBox="1"/>
          <p:nvPr userDrawn="1"/>
        </p:nvSpPr>
        <p:spPr>
          <a:xfrm>
            <a:off x="386556" y="2342340"/>
            <a:ext cx="1912938" cy="1255543"/>
          </a:xfrm>
          <a:prstGeom prst="rect">
            <a:avLst/>
          </a:prstGeom>
          <a:noFill/>
        </p:spPr>
        <p:txBody>
          <a:bodyPr wrap="none" lIns="0" tIns="0" rIns="0" bIns="0" rtlCol="0" anchor="b" anchorCtr="0">
            <a:noAutofit/>
          </a:bodyPr>
          <a:lstStyle/>
          <a:p>
            <a:pPr algn="l"/>
            <a:r>
              <a:rPr lang="de-DE" sz="9600" b="1" i="0" baseline="0" dirty="0">
                <a:solidFill>
                  <a:schemeClr val="bg1"/>
                </a:solidFill>
                <a:latin typeface="Source Serif Pro" charset="0"/>
                <a:ea typeface="Source Serif Pro" charset="0"/>
                <a:cs typeface="Source Serif Pro" charset="0"/>
              </a:rPr>
              <a:t>01</a:t>
            </a:r>
          </a:p>
        </p:txBody>
      </p:sp>
      <p:sp>
        <p:nvSpPr>
          <p:cNvPr id="11" name="Textplatzhalter 3">
            <a:extLst>
              <a:ext uri="{FF2B5EF4-FFF2-40B4-BE49-F238E27FC236}">
                <a16:creationId xmlns:a16="http://schemas.microsoft.com/office/drawing/2014/main" id="{269FF1EE-52E8-F141-9E66-FA6807D3290C}"/>
              </a:ext>
            </a:extLst>
          </p:cNvPr>
          <p:cNvSpPr>
            <a:spLocks noGrp="1"/>
          </p:cNvSpPr>
          <p:nvPr>
            <p:ph type="body" sz="quarter" idx="20" hasCustomPrompt="1"/>
          </p:nvPr>
        </p:nvSpPr>
        <p:spPr>
          <a:xfrm>
            <a:off x="386556" y="3434747"/>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12" name="Textplatzhalter 3">
            <a:extLst>
              <a:ext uri="{FF2B5EF4-FFF2-40B4-BE49-F238E27FC236}">
                <a16:creationId xmlns:a16="http://schemas.microsoft.com/office/drawing/2014/main" id="{E6A2C81F-4FAC-D148-9943-F7C14D90731A}"/>
              </a:ext>
            </a:extLst>
          </p:cNvPr>
          <p:cNvSpPr>
            <a:spLocks noGrp="1"/>
          </p:cNvSpPr>
          <p:nvPr>
            <p:ph type="body" sz="quarter" idx="23" hasCustomPrompt="1"/>
          </p:nvPr>
        </p:nvSpPr>
        <p:spPr>
          <a:xfrm>
            <a:off x="386556" y="3747626"/>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18" name="Inhaltsplatzhalter 2">
            <a:extLst>
              <a:ext uri="{FF2B5EF4-FFF2-40B4-BE49-F238E27FC236}">
                <a16:creationId xmlns:a16="http://schemas.microsoft.com/office/drawing/2014/main" id="{9E19ADE0-FF19-C64D-9E44-B6868379D223}"/>
              </a:ext>
            </a:extLst>
          </p:cNvPr>
          <p:cNvSpPr>
            <a:spLocks noGrp="1"/>
          </p:cNvSpPr>
          <p:nvPr>
            <p:ph idx="24" hasCustomPrompt="1"/>
          </p:nvPr>
        </p:nvSpPr>
        <p:spPr>
          <a:xfrm>
            <a:off x="2799808" y="4891032"/>
            <a:ext cx="1912937" cy="1309377"/>
          </a:xfrm>
        </p:spPr>
        <p:txBody>
          <a:bodyPr rIns="0">
            <a:noAutofit/>
          </a:bodyPr>
          <a:lstStyle>
            <a:lvl1pPr marL="0" indent="0">
              <a:buClr>
                <a:schemeClr val="accent5"/>
              </a:buClr>
              <a:buSzPct val="120000"/>
              <a:buNone/>
              <a:defRPr sz="1700">
                <a:solidFill>
                  <a:schemeClr val="bg1"/>
                </a:solidFill>
              </a:defRPr>
            </a:lvl1pPr>
            <a:lvl2pPr marL="180975" indent="0">
              <a:buClr>
                <a:schemeClr val="accent5"/>
              </a:buClr>
              <a:buSzPct val="120000"/>
              <a:buNone/>
              <a:defRPr sz="1700">
                <a:solidFill>
                  <a:schemeClr val="bg1"/>
                </a:solidFill>
              </a:defRPr>
            </a:lvl2pPr>
            <a:lvl3pPr marL="361950" indent="0">
              <a:buClr>
                <a:schemeClr val="accent5"/>
              </a:buClr>
              <a:buSzPct val="120000"/>
              <a:buNone/>
              <a:defRPr sz="1700">
                <a:solidFill>
                  <a:schemeClr val="bg1"/>
                </a:solidFill>
              </a:defRPr>
            </a:lvl3pPr>
            <a:lvl4pPr marL="542925" indent="0">
              <a:buClr>
                <a:schemeClr val="accent5"/>
              </a:buClr>
              <a:buSzPct val="120000"/>
              <a:buNone/>
              <a:defRPr sz="1700">
                <a:solidFill>
                  <a:schemeClr val="bg1"/>
                </a:solidFill>
              </a:defRPr>
            </a:lvl4pPr>
            <a:lvl5pPr marL="714375" indent="0">
              <a:buClr>
                <a:schemeClr val="accent5"/>
              </a:buClr>
              <a:buSzPct val="120000"/>
              <a:buNone/>
              <a:defRPr sz="1700">
                <a:solidFill>
                  <a:schemeClr val="bg1"/>
                </a:solidFill>
              </a:defRPr>
            </a:lvl5pPr>
          </a:lstStyle>
          <a:p>
            <a:pPr lvl="0"/>
            <a:r>
              <a:rPr lang="de-DE" dirty="0"/>
              <a:t>Aufzählung oder Fließtext bearbeiten</a:t>
            </a:r>
          </a:p>
        </p:txBody>
      </p:sp>
      <p:sp>
        <p:nvSpPr>
          <p:cNvPr id="19" name="Textfeld 18">
            <a:extLst>
              <a:ext uri="{FF2B5EF4-FFF2-40B4-BE49-F238E27FC236}">
                <a16:creationId xmlns:a16="http://schemas.microsoft.com/office/drawing/2014/main" id="{B1129070-CA9F-C54E-9D8D-0E38B28494B4}"/>
              </a:ext>
            </a:extLst>
          </p:cNvPr>
          <p:cNvSpPr txBox="1"/>
          <p:nvPr userDrawn="1"/>
        </p:nvSpPr>
        <p:spPr>
          <a:xfrm>
            <a:off x="2799807" y="3002443"/>
            <a:ext cx="1912938" cy="1255543"/>
          </a:xfrm>
          <a:prstGeom prst="rect">
            <a:avLst/>
          </a:prstGeom>
          <a:noFill/>
        </p:spPr>
        <p:txBody>
          <a:bodyPr wrap="none" lIns="0" tIns="0" rIns="0" bIns="0" rtlCol="0" anchor="b" anchorCtr="0">
            <a:noAutofit/>
          </a:bodyPr>
          <a:lstStyle/>
          <a:p>
            <a:pPr algn="l"/>
            <a:r>
              <a:rPr lang="de-DE" sz="9600" b="1" i="0" baseline="0" dirty="0">
                <a:solidFill>
                  <a:schemeClr val="bg1"/>
                </a:solidFill>
                <a:latin typeface="Source Serif Pro" charset="0"/>
                <a:ea typeface="Source Serif Pro" charset="0"/>
                <a:cs typeface="Source Serif Pro" charset="0"/>
              </a:rPr>
              <a:t>02</a:t>
            </a:r>
          </a:p>
        </p:txBody>
      </p:sp>
      <p:sp>
        <p:nvSpPr>
          <p:cNvPr id="20" name="Textplatzhalter 3">
            <a:extLst>
              <a:ext uri="{FF2B5EF4-FFF2-40B4-BE49-F238E27FC236}">
                <a16:creationId xmlns:a16="http://schemas.microsoft.com/office/drawing/2014/main" id="{E5B34B96-A93D-6C48-A624-0F41C6D3B9B5}"/>
              </a:ext>
            </a:extLst>
          </p:cNvPr>
          <p:cNvSpPr>
            <a:spLocks noGrp="1"/>
          </p:cNvSpPr>
          <p:nvPr>
            <p:ph type="body" sz="quarter" idx="25" hasCustomPrompt="1"/>
          </p:nvPr>
        </p:nvSpPr>
        <p:spPr>
          <a:xfrm>
            <a:off x="2799807" y="4094850"/>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21" name="Textplatzhalter 3">
            <a:extLst>
              <a:ext uri="{FF2B5EF4-FFF2-40B4-BE49-F238E27FC236}">
                <a16:creationId xmlns:a16="http://schemas.microsoft.com/office/drawing/2014/main" id="{ADD9014A-E446-AC42-B8DE-0F9B6D588C55}"/>
              </a:ext>
            </a:extLst>
          </p:cNvPr>
          <p:cNvSpPr>
            <a:spLocks noGrp="1"/>
          </p:cNvSpPr>
          <p:nvPr>
            <p:ph type="body" sz="quarter" idx="26" hasCustomPrompt="1"/>
          </p:nvPr>
        </p:nvSpPr>
        <p:spPr>
          <a:xfrm>
            <a:off x="2799807" y="4407729"/>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22" name="Inhaltsplatzhalter 2">
            <a:extLst>
              <a:ext uri="{FF2B5EF4-FFF2-40B4-BE49-F238E27FC236}">
                <a16:creationId xmlns:a16="http://schemas.microsoft.com/office/drawing/2014/main" id="{86D5A02C-E0A4-7C45-9278-78C073C952B3}"/>
              </a:ext>
            </a:extLst>
          </p:cNvPr>
          <p:cNvSpPr>
            <a:spLocks noGrp="1"/>
          </p:cNvSpPr>
          <p:nvPr>
            <p:ph idx="27" hasCustomPrompt="1"/>
          </p:nvPr>
        </p:nvSpPr>
        <p:spPr>
          <a:xfrm>
            <a:off x="5160641" y="4230929"/>
            <a:ext cx="1912937" cy="1309377"/>
          </a:xfrm>
        </p:spPr>
        <p:txBody>
          <a:bodyPr rIns="0">
            <a:noAutofit/>
          </a:bodyPr>
          <a:lstStyle>
            <a:lvl1pPr marL="0" indent="0">
              <a:buClr>
                <a:schemeClr val="accent5"/>
              </a:buClr>
              <a:buSzPct val="120000"/>
              <a:buNone/>
              <a:defRPr sz="1700">
                <a:solidFill>
                  <a:schemeClr val="bg1"/>
                </a:solidFill>
              </a:defRPr>
            </a:lvl1pPr>
            <a:lvl2pPr marL="180975" indent="0">
              <a:buClr>
                <a:schemeClr val="accent5"/>
              </a:buClr>
              <a:buSzPct val="120000"/>
              <a:buNone/>
              <a:defRPr sz="1700">
                <a:solidFill>
                  <a:schemeClr val="bg1"/>
                </a:solidFill>
              </a:defRPr>
            </a:lvl2pPr>
            <a:lvl3pPr marL="361950" indent="0">
              <a:buClr>
                <a:schemeClr val="accent5"/>
              </a:buClr>
              <a:buSzPct val="120000"/>
              <a:buNone/>
              <a:defRPr sz="1700">
                <a:solidFill>
                  <a:schemeClr val="bg1"/>
                </a:solidFill>
              </a:defRPr>
            </a:lvl3pPr>
            <a:lvl4pPr marL="542925" indent="0">
              <a:buClr>
                <a:schemeClr val="accent5"/>
              </a:buClr>
              <a:buSzPct val="120000"/>
              <a:buNone/>
              <a:defRPr sz="1700">
                <a:solidFill>
                  <a:schemeClr val="bg1"/>
                </a:solidFill>
              </a:defRPr>
            </a:lvl4pPr>
            <a:lvl5pPr marL="714375" indent="0">
              <a:buClr>
                <a:schemeClr val="accent5"/>
              </a:buClr>
              <a:buSzPct val="120000"/>
              <a:buNone/>
              <a:defRPr sz="1700">
                <a:solidFill>
                  <a:schemeClr val="bg1"/>
                </a:solidFill>
              </a:defRPr>
            </a:lvl5pPr>
          </a:lstStyle>
          <a:p>
            <a:pPr lvl="0"/>
            <a:r>
              <a:rPr lang="de-DE" dirty="0"/>
              <a:t>Aufzählung oder Fließtext bearbeiten</a:t>
            </a:r>
          </a:p>
        </p:txBody>
      </p:sp>
      <p:sp>
        <p:nvSpPr>
          <p:cNvPr id="23" name="Textfeld 22">
            <a:extLst>
              <a:ext uri="{FF2B5EF4-FFF2-40B4-BE49-F238E27FC236}">
                <a16:creationId xmlns:a16="http://schemas.microsoft.com/office/drawing/2014/main" id="{DD90858E-B1CF-3247-9C9A-81817A0D490D}"/>
              </a:ext>
            </a:extLst>
          </p:cNvPr>
          <p:cNvSpPr txBox="1"/>
          <p:nvPr userDrawn="1"/>
        </p:nvSpPr>
        <p:spPr>
          <a:xfrm>
            <a:off x="5160640" y="2342340"/>
            <a:ext cx="1912938" cy="1255543"/>
          </a:xfrm>
          <a:prstGeom prst="rect">
            <a:avLst/>
          </a:prstGeom>
          <a:noFill/>
        </p:spPr>
        <p:txBody>
          <a:bodyPr wrap="none" lIns="0" tIns="0" rIns="0" bIns="0" rtlCol="0" anchor="b" anchorCtr="0">
            <a:noAutofit/>
          </a:bodyPr>
          <a:lstStyle/>
          <a:p>
            <a:pPr algn="l"/>
            <a:r>
              <a:rPr lang="de-DE" sz="9600" b="1" i="0" baseline="0" dirty="0">
                <a:solidFill>
                  <a:schemeClr val="bg1"/>
                </a:solidFill>
                <a:latin typeface="Source Serif Pro" charset="0"/>
                <a:ea typeface="Source Serif Pro" charset="0"/>
                <a:cs typeface="Source Serif Pro" charset="0"/>
              </a:rPr>
              <a:t>03</a:t>
            </a:r>
          </a:p>
        </p:txBody>
      </p:sp>
      <p:sp>
        <p:nvSpPr>
          <p:cNvPr id="24" name="Textplatzhalter 3">
            <a:extLst>
              <a:ext uri="{FF2B5EF4-FFF2-40B4-BE49-F238E27FC236}">
                <a16:creationId xmlns:a16="http://schemas.microsoft.com/office/drawing/2014/main" id="{EA340B2E-0D71-BD47-97CE-21777355519F}"/>
              </a:ext>
            </a:extLst>
          </p:cNvPr>
          <p:cNvSpPr>
            <a:spLocks noGrp="1"/>
          </p:cNvSpPr>
          <p:nvPr>
            <p:ph type="body" sz="quarter" idx="28" hasCustomPrompt="1"/>
          </p:nvPr>
        </p:nvSpPr>
        <p:spPr>
          <a:xfrm>
            <a:off x="5160640" y="3434747"/>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25" name="Textplatzhalter 3">
            <a:extLst>
              <a:ext uri="{FF2B5EF4-FFF2-40B4-BE49-F238E27FC236}">
                <a16:creationId xmlns:a16="http://schemas.microsoft.com/office/drawing/2014/main" id="{117FE934-701C-8A40-B044-C8EFE298F868}"/>
              </a:ext>
            </a:extLst>
          </p:cNvPr>
          <p:cNvSpPr>
            <a:spLocks noGrp="1"/>
          </p:cNvSpPr>
          <p:nvPr>
            <p:ph type="body" sz="quarter" idx="29" hasCustomPrompt="1"/>
          </p:nvPr>
        </p:nvSpPr>
        <p:spPr>
          <a:xfrm>
            <a:off x="5160640" y="3747626"/>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26" name="Inhaltsplatzhalter 2">
            <a:extLst>
              <a:ext uri="{FF2B5EF4-FFF2-40B4-BE49-F238E27FC236}">
                <a16:creationId xmlns:a16="http://schemas.microsoft.com/office/drawing/2014/main" id="{BEA13746-4225-8546-9AD2-125311CF28AD}"/>
              </a:ext>
            </a:extLst>
          </p:cNvPr>
          <p:cNvSpPr>
            <a:spLocks noGrp="1"/>
          </p:cNvSpPr>
          <p:nvPr>
            <p:ph idx="30" hasCustomPrompt="1"/>
          </p:nvPr>
        </p:nvSpPr>
        <p:spPr>
          <a:xfrm>
            <a:off x="7596750" y="4891032"/>
            <a:ext cx="1912937" cy="1309377"/>
          </a:xfrm>
        </p:spPr>
        <p:txBody>
          <a:bodyPr rIns="0">
            <a:noAutofit/>
          </a:bodyPr>
          <a:lstStyle>
            <a:lvl1pPr marL="0" indent="0">
              <a:buClr>
                <a:schemeClr val="accent5"/>
              </a:buClr>
              <a:buSzPct val="120000"/>
              <a:buNone/>
              <a:defRPr sz="1700">
                <a:solidFill>
                  <a:schemeClr val="bg1"/>
                </a:solidFill>
              </a:defRPr>
            </a:lvl1pPr>
            <a:lvl2pPr marL="180975" indent="0">
              <a:buClr>
                <a:schemeClr val="accent5"/>
              </a:buClr>
              <a:buSzPct val="120000"/>
              <a:buNone/>
              <a:defRPr sz="1700">
                <a:solidFill>
                  <a:schemeClr val="bg1"/>
                </a:solidFill>
              </a:defRPr>
            </a:lvl2pPr>
            <a:lvl3pPr marL="361950" indent="0">
              <a:buClr>
                <a:schemeClr val="accent5"/>
              </a:buClr>
              <a:buSzPct val="120000"/>
              <a:buNone/>
              <a:defRPr sz="1700">
                <a:solidFill>
                  <a:schemeClr val="bg1"/>
                </a:solidFill>
              </a:defRPr>
            </a:lvl3pPr>
            <a:lvl4pPr marL="542925" indent="0">
              <a:buClr>
                <a:schemeClr val="accent5"/>
              </a:buClr>
              <a:buSzPct val="120000"/>
              <a:buNone/>
              <a:defRPr sz="1700">
                <a:solidFill>
                  <a:schemeClr val="bg1"/>
                </a:solidFill>
              </a:defRPr>
            </a:lvl4pPr>
            <a:lvl5pPr marL="714375" indent="0">
              <a:buClr>
                <a:schemeClr val="accent5"/>
              </a:buClr>
              <a:buSzPct val="120000"/>
              <a:buNone/>
              <a:defRPr sz="1700">
                <a:solidFill>
                  <a:schemeClr val="bg1"/>
                </a:solidFill>
              </a:defRPr>
            </a:lvl5pPr>
          </a:lstStyle>
          <a:p>
            <a:pPr lvl="0"/>
            <a:r>
              <a:rPr lang="de-DE" dirty="0"/>
              <a:t>Aufzählung oder Fließtext bearbeiten</a:t>
            </a:r>
          </a:p>
        </p:txBody>
      </p:sp>
      <p:sp>
        <p:nvSpPr>
          <p:cNvPr id="27" name="Textfeld 26">
            <a:extLst>
              <a:ext uri="{FF2B5EF4-FFF2-40B4-BE49-F238E27FC236}">
                <a16:creationId xmlns:a16="http://schemas.microsoft.com/office/drawing/2014/main" id="{3404B823-BA4B-3247-B65E-0FA35B428340}"/>
              </a:ext>
            </a:extLst>
          </p:cNvPr>
          <p:cNvSpPr txBox="1"/>
          <p:nvPr userDrawn="1"/>
        </p:nvSpPr>
        <p:spPr>
          <a:xfrm>
            <a:off x="7596749" y="3002443"/>
            <a:ext cx="1912938" cy="1255543"/>
          </a:xfrm>
          <a:prstGeom prst="rect">
            <a:avLst/>
          </a:prstGeom>
          <a:noFill/>
        </p:spPr>
        <p:txBody>
          <a:bodyPr wrap="none" lIns="0" tIns="0" rIns="0" bIns="0" rtlCol="0" anchor="b" anchorCtr="0">
            <a:noAutofit/>
          </a:bodyPr>
          <a:lstStyle/>
          <a:p>
            <a:pPr algn="l"/>
            <a:r>
              <a:rPr lang="de-DE" sz="9600" b="1" i="0" baseline="0" dirty="0">
                <a:solidFill>
                  <a:schemeClr val="bg1"/>
                </a:solidFill>
                <a:latin typeface="Source Serif Pro" charset="0"/>
                <a:ea typeface="Source Serif Pro" charset="0"/>
                <a:cs typeface="Source Serif Pro" charset="0"/>
              </a:rPr>
              <a:t>04</a:t>
            </a:r>
          </a:p>
        </p:txBody>
      </p:sp>
      <p:sp>
        <p:nvSpPr>
          <p:cNvPr id="28" name="Textplatzhalter 3">
            <a:extLst>
              <a:ext uri="{FF2B5EF4-FFF2-40B4-BE49-F238E27FC236}">
                <a16:creationId xmlns:a16="http://schemas.microsoft.com/office/drawing/2014/main" id="{B89BBAE8-F0B1-4946-9B35-1C8A2480A6D1}"/>
              </a:ext>
            </a:extLst>
          </p:cNvPr>
          <p:cNvSpPr>
            <a:spLocks noGrp="1"/>
          </p:cNvSpPr>
          <p:nvPr>
            <p:ph type="body" sz="quarter" idx="31" hasCustomPrompt="1"/>
          </p:nvPr>
        </p:nvSpPr>
        <p:spPr>
          <a:xfrm>
            <a:off x="7596749" y="4094850"/>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29" name="Textplatzhalter 3">
            <a:extLst>
              <a:ext uri="{FF2B5EF4-FFF2-40B4-BE49-F238E27FC236}">
                <a16:creationId xmlns:a16="http://schemas.microsoft.com/office/drawing/2014/main" id="{D37BB88F-AC59-DE44-8614-642B894B1308}"/>
              </a:ext>
            </a:extLst>
          </p:cNvPr>
          <p:cNvSpPr>
            <a:spLocks noGrp="1"/>
          </p:cNvSpPr>
          <p:nvPr>
            <p:ph type="body" sz="quarter" idx="32" hasCustomPrompt="1"/>
          </p:nvPr>
        </p:nvSpPr>
        <p:spPr>
          <a:xfrm>
            <a:off x="7596749" y="4407729"/>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30" name="Inhaltsplatzhalter 2">
            <a:extLst>
              <a:ext uri="{FF2B5EF4-FFF2-40B4-BE49-F238E27FC236}">
                <a16:creationId xmlns:a16="http://schemas.microsoft.com/office/drawing/2014/main" id="{7CB2B12B-FAC4-F54D-92A4-80EC458EEB79}"/>
              </a:ext>
            </a:extLst>
          </p:cNvPr>
          <p:cNvSpPr>
            <a:spLocks noGrp="1"/>
          </p:cNvSpPr>
          <p:nvPr>
            <p:ph idx="33" hasCustomPrompt="1"/>
          </p:nvPr>
        </p:nvSpPr>
        <p:spPr>
          <a:xfrm>
            <a:off x="9912351" y="4230929"/>
            <a:ext cx="1912937" cy="1309377"/>
          </a:xfrm>
        </p:spPr>
        <p:txBody>
          <a:bodyPr rIns="0">
            <a:noAutofit/>
          </a:bodyPr>
          <a:lstStyle>
            <a:lvl1pPr marL="0" indent="0">
              <a:buClr>
                <a:schemeClr val="accent5"/>
              </a:buClr>
              <a:buSzPct val="120000"/>
              <a:buNone/>
              <a:defRPr sz="1700">
                <a:solidFill>
                  <a:schemeClr val="bg1"/>
                </a:solidFill>
              </a:defRPr>
            </a:lvl1pPr>
            <a:lvl2pPr marL="180975" indent="0">
              <a:buClr>
                <a:schemeClr val="accent5"/>
              </a:buClr>
              <a:buSzPct val="120000"/>
              <a:buNone/>
              <a:defRPr sz="1700">
                <a:solidFill>
                  <a:schemeClr val="bg1"/>
                </a:solidFill>
              </a:defRPr>
            </a:lvl2pPr>
            <a:lvl3pPr marL="361950" indent="0">
              <a:buClr>
                <a:schemeClr val="accent5"/>
              </a:buClr>
              <a:buSzPct val="120000"/>
              <a:buNone/>
              <a:defRPr sz="1700">
                <a:solidFill>
                  <a:schemeClr val="bg1"/>
                </a:solidFill>
              </a:defRPr>
            </a:lvl3pPr>
            <a:lvl4pPr marL="542925" indent="0">
              <a:buClr>
                <a:schemeClr val="accent5"/>
              </a:buClr>
              <a:buSzPct val="120000"/>
              <a:buNone/>
              <a:defRPr sz="1700">
                <a:solidFill>
                  <a:schemeClr val="bg1"/>
                </a:solidFill>
              </a:defRPr>
            </a:lvl4pPr>
            <a:lvl5pPr marL="714375" indent="0">
              <a:buClr>
                <a:schemeClr val="accent5"/>
              </a:buClr>
              <a:buSzPct val="120000"/>
              <a:buNone/>
              <a:defRPr sz="1700">
                <a:solidFill>
                  <a:schemeClr val="bg1"/>
                </a:solidFill>
              </a:defRPr>
            </a:lvl5pPr>
          </a:lstStyle>
          <a:p>
            <a:pPr lvl="0"/>
            <a:r>
              <a:rPr lang="de-DE" dirty="0"/>
              <a:t>Aufzählung oder Fließtext bearbeiten</a:t>
            </a:r>
          </a:p>
        </p:txBody>
      </p:sp>
      <p:sp>
        <p:nvSpPr>
          <p:cNvPr id="31" name="Textfeld 30">
            <a:extLst>
              <a:ext uri="{FF2B5EF4-FFF2-40B4-BE49-F238E27FC236}">
                <a16:creationId xmlns:a16="http://schemas.microsoft.com/office/drawing/2014/main" id="{33B4E22E-C8FC-3F4D-9EDC-4441F2B4F2FA}"/>
              </a:ext>
            </a:extLst>
          </p:cNvPr>
          <p:cNvSpPr txBox="1"/>
          <p:nvPr userDrawn="1"/>
        </p:nvSpPr>
        <p:spPr>
          <a:xfrm>
            <a:off x="9912350" y="2342340"/>
            <a:ext cx="1912938" cy="1255543"/>
          </a:xfrm>
          <a:prstGeom prst="rect">
            <a:avLst/>
          </a:prstGeom>
          <a:noFill/>
        </p:spPr>
        <p:txBody>
          <a:bodyPr wrap="none" lIns="0" tIns="0" rIns="0" bIns="0" rtlCol="0" anchor="b" anchorCtr="0">
            <a:noAutofit/>
          </a:bodyPr>
          <a:lstStyle/>
          <a:p>
            <a:pPr algn="l"/>
            <a:r>
              <a:rPr lang="de-DE" sz="9600" b="1" i="0" baseline="0" dirty="0">
                <a:solidFill>
                  <a:schemeClr val="bg1"/>
                </a:solidFill>
                <a:latin typeface="Source Serif Pro" charset="0"/>
                <a:ea typeface="Source Serif Pro" charset="0"/>
                <a:cs typeface="Source Serif Pro" charset="0"/>
              </a:rPr>
              <a:t>05</a:t>
            </a:r>
          </a:p>
        </p:txBody>
      </p:sp>
      <p:sp>
        <p:nvSpPr>
          <p:cNvPr id="32" name="Textplatzhalter 3">
            <a:extLst>
              <a:ext uri="{FF2B5EF4-FFF2-40B4-BE49-F238E27FC236}">
                <a16:creationId xmlns:a16="http://schemas.microsoft.com/office/drawing/2014/main" id="{42446B37-4D88-5146-9386-A3AB344D8314}"/>
              </a:ext>
            </a:extLst>
          </p:cNvPr>
          <p:cNvSpPr>
            <a:spLocks noGrp="1"/>
          </p:cNvSpPr>
          <p:nvPr>
            <p:ph type="body" sz="quarter" idx="34" hasCustomPrompt="1"/>
          </p:nvPr>
        </p:nvSpPr>
        <p:spPr>
          <a:xfrm>
            <a:off x="9912350" y="3434747"/>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33" name="Textplatzhalter 3">
            <a:extLst>
              <a:ext uri="{FF2B5EF4-FFF2-40B4-BE49-F238E27FC236}">
                <a16:creationId xmlns:a16="http://schemas.microsoft.com/office/drawing/2014/main" id="{8FFE2221-ECC5-DB40-A7FF-F7C75C4E58D5}"/>
              </a:ext>
            </a:extLst>
          </p:cNvPr>
          <p:cNvSpPr>
            <a:spLocks noGrp="1"/>
          </p:cNvSpPr>
          <p:nvPr>
            <p:ph type="body" sz="quarter" idx="35" hasCustomPrompt="1"/>
          </p:nvPr>
        </p:nvSpPr>
        <p:spPr>
          <a:xfrm>
            <a:off x="9912350" y="3747626"/>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40" name="Textplatzhalter 5">
            <a:extLst>
              <a:ext uri="{FF2B5EF4-FFF2-40B4-BE49-F238E27FC236}">
                <a16:creationId xmlns:a16="http://schemas.microsoft.com/office/drawing/2014/main" id="{EF90EAAD-1AF4-884A-AFB6-5985CEC85E29}"/>
              </a:ext>
            </a:extLst>
          </p:cNvPr>
          <p:cNvSpPr>
            <a:spLocks noGrp="1"/>
          </p:cNvSpPr>
          <p:nvPr>
            <p:ph type="body" sz="quarter" idx="37" hasCustomPrompt="1"/>
          </p:nvPr>
        </p:nvSpPr>
        <p:spPr>
          <a:xfrm>
            <a:off x="312738" y="856800"/>
            <a:ext cx="6527643" cy="470026"/>
          </a:xfrm>
          <a:solidFill>
            <a:schemeClr val="accent1"/>
          </a:solidFill>
        </p:spPr>
        <p:txBody>
          <a:bodyPr wrap="none" lIns="115200" tIns="36000" rIns="115200" bIns="18000">
            <a:spAutoFit/>
          </a:bodyPr>
          <a:lstStyle>
            <a:lvl1pPr marL="0" indent="0">
              <a:lnSpc>
                <a:spcPct val="90000"/>
              </a:lnSpc>
              <a:buFontTx/>
              <a:buNone/>
              <a:defRPr sz="3000" b="1" i="0">
                <a:latin typeface="Source Sans Pro" panose="020B0503030403020204" pitchFamily="34" charset="0"/>
                <a:ea typeface="Source Sans Pro" panose="020B0503030403020204" pitchFamily="34" charset="0"/>
              </a:defRPr>
            </a:lvl1pPr>
          </a:lstStyle>
          <a:p>
            <a:pPr lvl="0"/>
            <a:r>
              <a:rPr lang="de-DE" dirty="0"/>
              <a:t>2. ZEILE BEARBEITEN ODER LÖSCHEN</a:t>
            </a:r>
          </a:p>
        </p:txBody>
      </p:sp>
      <p:sp>
        <p:nvSpPr>
          <p:cNvPr id="41" name="Titel 6">
            <a:extLst>
              <a:ext uri="{FF2B5EF4-FFF2-40B4-BE49-F238E27FC236}">
                <a16:creationId xmlns:a16="http://schemas.microsoft.com/office/drawing/2014/main" id="{20C4F1E3-3F31-7543-9031-CC1A0F343E12}"/>
              </a:ext>
            </a:extLst>
          </p:cNvPr>
          <p:cNvSpPr>
            <a:spLocks noGrp="1"/>
          </p:cNvSpPr>
          <p:nvPr>
            <p:ph type="title"/>
          </p:nvPr>
        </p:nvSpPr>
        <p:spPr>
          <a:xfrm>
            <a:off x="311791" y="342783"/>
            <a:ext cx="6148052" cy="458484"/>
          </a:xfrm>
          <a:solidFill>
            <a:schemeClr val="accent1"/>
          </a:solidFill>
        </p:spPr>
        <p:txBody>
          <a:bodyPr/>
          <a:lstStyle/>
          <a:p>
            <a:r>
              <a:rPr lang="de-DE"/>
              <a:t>Titelmasterformat durch Klicken bearbeiten</a:t>
            </a:r>
            <a:endParaRPr lang="de-DE" dirty="0"/>
          </a:p>
        </p:txBody>
      </p:sp>
      <p:pic>
        <p:nvPicPr>
          <p:cNvPr id="39" name="Grafik 38" descr="Ein Bild, das Text enthält.&#10;&#10;Automatisch generierte Beschreibung">
            <a:extLst>
              <a:ext uri="{FF2B5EF4-FFF2-40B4-BE49-F238E27FC236}">
                <a16:creationId xmlns:a16="http://schemas.microsoft.com/office/drawing/2014/main" id="{99947B2D-CF45-204B-84C1-1F735A3D0003}"/>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9928800" y="0"/>
            <a:ext cx="2170800" cy="1047091"/>
          </a:xfrm>
          <a:prstGeom prst="rect">
            <a:avLst/>
          </a:prstGeom>
        </p:spPr>
      </p:pic>
    </p:spTree>
    <p:extLst>
      <p:ext uri="{BB962C8B-B14F-4D97-AF65-F5344CB8AC3E}">
        <p14:creationId xmlns:p14="http://schemas.microsoft.com/office/powerpoint/2010/main" val="970092790"/>
      </p:ext>
    </p:extLst>
  </p:cSld>
  <p:clrMapOvr>
    <a:masterClrMapping/>
  </p:clrMapOvr>
  <p:extLst>
    <p:ext uri="{DCECCB84-F9BA-43D5-87BE-67443E8EF086}">
      <p15:sldGuideLst xmlns:p15="http://schemas.microsoft.com/office/powerpoint/2012/main"/>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Headline 2z | Facts Schwarz-Grün">
    <p:bg>
      <p:bgPr>
        <a:solidFill>
          <a:schemeClr val="tx1"/>
        </a:solidFill>
        <a:effectLst/>
      </p:bgPr>
    </p:bg>
    <p:spTree>
      <p:nvGrpSpPr>
        <p:cNvPr id="1" name=""/>
        <p:cNvGrpSpPr/>
        <p:nvPr/>
      </p:nvGrpSpPr>
      <p:grpSpPr>
        <a:xfrm>
          <a:off x="0" y="0"/>
          <a:ext cx="0" cy="0"/>
          <a:chOff x="0" y="0"/>
          <a:chExt cx="0" cy="0"/>
        </a:xfrm>
      </p:grpSpPr>
      <p:sp>
        <p:nvSpPr>
          <p:cNvPr id="35" name="Freihandform 34">
            <a:extLst>
              <a:ext uri="{FF2B5EF4-FFF2-40B4-BE49-F238E27FC236}">
                <a16:creationId xmlns:a16="http://schemas.microsoft.com/office/drawing/2014/main" id="{4F371DBD-0789-AA45-9959-4449D48C1B23}"/>
              </a:ext>
            </a:extLst>
          </p:cNvPr>
          <p:cNvSpPr/>
          <p:nvPr userDrawn="1"/>
        </p:nvSpPr>
        <p:spPr>
          <a:xfrm>
            <a:off x="0" y="1533480"/>
            <a:ext cx="12192000" cy="5324520"/>
          </a:xfrm>
          <a:custGeom>
            <a:avLst/>
            <a:gdLst>
              <a:gd name="connsiteX0" fmla="*/ 12192000 w 12192000"/>
              <a:gd name="connsiteY0" fmla="*/ 0 h 5324520"/>
              <a:gd name="connsiteX1" fmla="*/ 12192000 w 12192000"/>
              <a:gd name="connsiteY1" fmla="*/ 5324520 h 5324520"/>
              <a:gd name="connsiteX2" fmla="*/ 0 w 12192000"/>
              <a:gd name="connsiteY2" fmla="*/ 5324520 h 5324520"/>
              <a:gd name="connsiteX3" fmla="*/ 0 w 12192000"/>
              <a:gd name="connsiteY3" fmla="*/ 852548 h 5324520"/>
            </a:gdLst>
            <a:ahLst/>
            <a:cxnLst>
              <a:cxn ang="0">
                <a:pos x="connsiteX0" y="connsiteY0"/>
              </a:cxn>
              <a:cxn ang="0">
                <a:pos x="connsiteX1" y="connsiteY1"/>
              </a:cxn>
              <a:cxn ang="0">
                <a:pos x="connsiteX2" y="connsiteY2"/>
              </a:cxn>
              <a:cxn ang="0">
                <a:pos x="connsiteX3" y="connsiteY3"/>
              </a:cxn>
            </a:cxnLst>
            <a:rect l="l" t="t" r="r" b="b"/>
            <a:pathLst>
              <a:path w="12192000" h="5324520">
                <a:moveTo>
                  <a:pt x="12192000" y="0"/>
                </a:moveTo>
                <a:lnTo>
                  <a:pt x="12192000" y="5324520"/>
                </a:lnTo>
                <a:lnTo>
                  <a:pt x="0" y="5324520"/>
                </a:lnTo>
                <a:lnTo>
                  <a:pt x="0" y="85254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de-DE" b="1"/>
          </a:p>
        </p:txBody>
      </p:sp>
      <p:sp>
        <p:nvSpPr>
          <p:cNvPr id="3" name="Datumsplatzhalter 2">
            <a:extLst>
              <a:ext uri="{FF2B5EF4-FFF2-40B4-BE49-F238E27FC236}">
                <a16:creationId xmlns:a16="http://schemas.microsoft.com/office/drawing/2014/main" id="{39C8E414-AABA-4932-9DA2-ED027C851AC9}"/>
              </a:ext>
            </a:extLst>
          </p:cNvPr>
          <p:cNvSpPr>
            <a:spLocks noGrp="1"/>
          </p:cNvSpPr>
          <p:nvPr>
            <p:ph type="dt" sz="half" idx="10"/>
          </p:nvPr>
        </p:nvSpPr>
        <p:spPr/>
        <p:txBody>
          <a:bodyPr/>
          <a:lstStyle/>
          <a:p>
            <a:fld id="{F95F88DC-79E6-1C4C-8041-BD0543DAE3E2}" type="datetime1">
              <a:rPr lang="de-DE" smtClean="0"/>
              <a:t>16.07.2023</a:t>
            </a:fld>
            <a:endParaRPr lang="de-DE" dirty="0"/>
          </a:p>
        </p:txBody>
      </p:sp>
      <p:sp>
        <p:nvSpPr>
          <p:cNvPr id="4" name="Fußzeilenplatzhalter 3">
            <a:extLst>
              <a:ext uri="{FF2B5EF4-FFF2-40B4-BE49-F238E27FC236}">
                <a16:creationId xmlns:a16="http://schemas.microsoft.com/office/drawing/2014/main" id="{88DF5653-41EA-4FE4-A4BE-2DEF6044605D}"/>
              </a:ext>
            </a:extLst>
          </p:cNvPr>
          <p:cNvSpPr>
            <a:spLocks noGrp="1"/>
          </p:cNvSpPr>
          <p:nvPr>
            <p:ph type="ftr" sz="quarter" idx="11"/>
          </p:nvPr>
        </p:nvSpPr>
        <p:spPr/>
        <p:txBody>
          <a:bodyPr/>
          <a:lstStyle/>
          <a:p>
            <a:r>
              <a:rPr lang="de-DE"/>
              <a:t>Fußzeile</a:t>
            </a:r>
            <a:endParaRPr lang="de-DE" dirty="0"/>
          </a:p>
        </p:txBody>
      </p:sp>
      <p:sp>
        <p:nvSpPr>
          <p:cNvPr id="5" name="Foliennummernplatzhalter 4">
            <a:extLst>
              <a:ext uri="{FF2B5EF4-FFF2-40B4-BE49-F238E27FC236}">
                <a16:creationId xmlns:a16="http://schemas.microsoft.com/office/drawing/2014/main" id="{2DE45B4F-F38E-43B2-9AB1-8216E5CB96AA}"/>
              </a:ext>
            </a:extLst>
          </p:cNvPr>
          <p:cNvSpPr>
            <a:spLocks noGrp="1"/>
          </p:cNvSpPr>
          <p:nvPr>
            <p:ph type="sldNum" sz="quarter" idx="12"/>
          </p:nvPr>
        </p:nvSpPr>
        <p:spPr/>
        <p:txBody>
          <a:bodyPr/>
          <a:lstStyle/>
          <a:p>
            <a:fld id="{19C38A61-2AC7-4B0E-B80F-DDADD701BB40}" type="slidenum">
              <a:rPr lang="de-DE" smtClean="0"/>
              <a:pPr/>
              <a:t>‹#›</a:t>
            </a:fld>
            <a:endParaRPr lang="de-DE" dirty="0"/>
          </a:p>
        </p:txBody>
      </p:sp>
      <p:sp>
        <p:nvSpPr>
          <p:cNvPr id="8" name="Inhaltsplatzhalter 2">
            <a:extLst>
              <a:ext uri="{FF2B5EF4-FFF2-40B4-BE49-F238E27FC236}">
                <a16:creationId xmlns:a16="http://schemas.microsoft.com/office/drawing/2014/main" id="{1F77720D-433C-4383-AB26-554BF9FABF6F}"/>
              </a:ext>
            </a:extLst>
          </p:cNvPr>
          <p:cNvSpPr>
            <a:spLocks noGrp="1"/>
          </p:cNvSpPr>
          <p:nvPr>
            <p:ph idx="1" hasCustomPrompt="1"/>
          </p:nvPr>
        </p:nvSpPr>
        <p:spPr>
          <a:xfrm>
            <a:off x="386557" y="4230929"/>
            <a:ext cx="1912937" cy="1309377"/>
          </a:xfrm>
        </p:spPr>
        <p:txBody>
          <a:bodyPr rIns="0">
            <a:noAutofit/>
          </a:bodyPr>
          <a:lstStyle>
            <a:lvl1pPr marL="0" indent="0">
              <a:buClr>
                <a:schemeClr val="accent5"/>
              </a:buClr>
              <a:buSzPct val="120000"/>
              <a:buNone/>
              <a:defRPr sz="1700">
                <a:solidFill>
                  <a:schemeClr val="tx1"/>
                </a:solidFill>
              </a:defRPr>
            </a:lvl1pPr>
            <a:lvl2pPr marL="180975" indent="0">
              <a:buClr>
                <a:schemeClr val="accent5"/>
              </a:buClr>
              <a:buSzPct val="120000"/>
              <a:buNone/>
              <a:defRPr sz="1700">
                <a:solidFill>
                  <a:schemeClr val="bg1"/>
                </a:solidFill>
              </a:defRPr>
            </a:lvl2pPr>
            <a:lvl3pPr marL="361950" indent="0">
              <a:buClr>
                <a:schemeClr val="accent5"/>
              </a:buClr>
              <a:buSzPct val="120000"/>
              <a:buNone/>
              <a:defRPr sz="1700">
                <a:solidFill>
                  <a:schemeClr val="bg1"/>
                </a:solidFill>
              </a:defRPr>
            </a:lvl3pPr>
            <a:lvl4pPr marL="542925" indent="0">
              <a:buClr>
                <a:schemeClr val="accent5"/>
              </a:buClr>
              <a:buSzPct val="120000"/>
              <a:buNone/>
              <a:defRPr sz="1700">
                <a:solidFill>
                  <a:schemeClr val="bg1"/>
                </a:solidFill>
              </a:defRPr>
            </a:lvl4pPr>
            <a:lvl5pPr marL="714375" indent="0">
              <a:buClr>
                <a:schemeClr val="accent5"/>
              </a:buClr>
              <a:buSzPct val="120000"/>
              <a:buNone/>
              <a:defRPr sz="1700">
                <a:solidFill>
                  <a:schemeClr val="bg1"/>
                </a:solidFill>
              </a:defRPr>
            </a:lvl5pPr>
          </a:lstStyle>
          <a:p>
            <a:pPr lvl="0"/>
            <a:r>
              <a:rPr lang="de-DE" dirty="0"/>
              <a:t>Aufzählung oder Fließtext bearbeiten</a:t>
            </a:r>
          </a:p>
        </p:txBody>
      </p:sp>
      <p:sp>
        <p:nvSpPr>
          <p:cNvPr id="9" name="Textfeld 8">
            <a:extLst>
              <a:ext uri="{FF2B5EF4-FFF2-40B4-BE49-F238E27FC236}">
                <a16:creationId xmlns:a16="http://schemas.microsoft.com/office/drawing/2014/main" id="{1197813E-2C44-E84D-9F88-6613911A0CE4}"/>
              </a:ext>
            </a:extLst>
          </p:cNvPr>
          <p:cNvSpPr txBox="1"/>
          <p:nvPr userDrawn="1"/>
        </p:nvSpPr>
        <p:spPr>
          <a:xfrm>
            <a:off x="386556" y="2342340"/>
            <a:ext cx="1912938" cy="1255543"/>
          </a:xfrm>
          <a:prstGeom prst="rect">
            <a:avLst/>
          </a:prstGeom>
          <a:noFill/>
        </p:spPr>
        <p:txBody>
          <a:bodyPr wrap="none" lIns="0" tIns="0" rIns="0" bIns="0" rtlCol="0" anchor="b" anchorCtr="0">
            <a:noAutofit/>
          </a:bodyPr>
          <a:lstStyle/>
          <a:p>
            <a:pPr algn="l"/>
            <a:r>
              <a:rPr lang="de-DE" sz="9600" b="1" i="0" baseline="0" dirty="0">
                <a:solidFill>
                  <a:schemeClr val="bg1"/>
                </a:solidFill>
                <a:latin typeface="Source Serif Pro" charset="0"/>
                <a:ea typeface="Source Serif Pro" charset="0"/>
                <a:cs typeface="Source Serif Pro" charset="0"/>
              </a:rPr>
              <a:t>01</a:t>
            </a:r>
          </a:p>
        </p:txBody>
      </p:sp>
      <p:sp>
        <p:nvSpPr>
          <p:cNvPr id="11" name="Textplatzhalter 3">
            <a:extLst>
              <a:ext uri="{FF2B5EF4-FFF2-40B4-BE49-F238E27FC236}">
                <a16:creationId xmlns:a16="http://schemas.microsoft.com/office/drawing/2014/main" id="{269FF1EE-52E8-F141-9E66-FA6807D3290C}"/>
              </a:ext>
            </a:extLst>
          </p:cNvPr>
          <p:cNvSpPr>
            <a:spLocks noGrp="1"/>
          </p:cNvSpPr>
          <p:nvPr>
            <p:ph type="body" sz="quarter" idx="20" hasCustomPrompt="1"/>
          </p:nvPr>
        </p:nvSpPr>
        <p:spPr>
          <a:xfrm>
            <a:off x="386556" y="3434747"/>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12" name="Textplatzhalter 3">
            <a:extLst>
              <a:ext uri="{FF2B5EF4-FFF2-40B4-BE49-F238E27FC236}">
                <a16:creationId xmlns:a16="http://schemas.microsoft.com/office/drawing/2014/main" id="{E6A2C81F-4FAC-D148-9943-F7C14D90731A}"/>
              </a:ext>
            </a:extLst>
          </p:cNvPr>
          <p:cNvSpPr>
            <a:spLocks noGrp="1"/>
          </p:cNvSpPr>
          <p:nvPr>
            <p:ph type="body" sz="quarter" idx="23" hasCustomPrompt="1"/>
          </p:nvPr>
        </p:nvSpPr>
        <p:spPr>
          <a:xfrm>
            <a:off x="386556" y="3747626"/>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18" name="Inhaltsplatzhalter 2">
            <a:extLst>
              <a:ext uri="{FF2B5EF4-FFF2-40B4-BE49-F238E27FC236}">
                <a16:creationId xmlns:a16="http://schemas.microsoft.com/office/drawing/2014/main" id="{9E19ADE0-FF19-C64D-9E44-B6868379D223}"/>
              </a:ext>
            </a:extLst>
          </p:cNvPr>
          <p:cNvSpPr>
            <a:spLocks noGrp="1"/>
          </p:cNvSpPr>
          <p:nvPr>
            <p:ph idx="24" hasCustomPrompt="1"/>
          </p:nvPr>
        </p:nvSpPr>
        <p:spPr>
          <a:xfrm>
            <a:off x="2799808" y="4891032"/>
            <a:ext cx="1912937" cy="1309377"/>
          </a:xfrm>
        </p:spPr>
        <p:txBody>
          <a:bodyPr rIns="0">
            <a:noAutofit/>
          </a:bodyPr>
          <a:lstStyle>
            <a:lvl1pPr marL="0" indent="0">
              <a:buClr>
                <a:schemeClr val="accent5"/>
              </a:buClr>
              <a:buSzPct val="120000"/>
              <a:buNone/>
              <a:defRPr sz="1700">
                <a:solidFill>
                  <a:schemeClr val="tx1"/>
                </a:solidFill>
              </a:defRPr>
            </a:lvl1pPr>
            <a:lvl2pPr marL="180975" indent="0">
              <a:buClr>
                <a:schemeClr val="accent5"/>
              </a:buClr>
              <a:buSzPct val="120000"/>
              <a:buNone/>
              <a:defRPr sz="1700">
                <a:solidFill>
                  <a:schemeClr val="bg1"/>
                </a:solidFill>
              </a:defRPr>
            </a:lvl2pPr>
            <a:lvl3pPr marL="361950" indent="0">
              <a:buClr>
                <a:schemeClr val="accent5"/>
              </a:buClr>
              <a:buSzPct val="120000"/>
              <a:buNone/>
              <a:defRPr sz="1700">
                <a:solidFill>
                  <a:schemeClr val="bg1"/>
                </a:solidFill>
              </a:defRPr>
            </a:lvl3pPr>
            <a:lvl4pPr marL="542925" indent="0">
              <a:buClr>
                <a:schemeClr val="accent5"/>
              </a:buClr>
              <a:buSzPct val="120000"/>
              <a:buNone/>
              <a:defRPr sz="1700">
                <a:solidFill>
                  <a:schemeClr val="bg1"/>
                </a:solidFill>
              </a:defRPr>
            </a:lvl4pPr>
            <a:lvl5pPr marL="714375" indent="0">
              <a:buClr>
                <a:schemeClr val="accent5"/>
              </a:buClr>
              <a:buSzPct val="120000"/>
              <a:buNone/>
              <a:defRPr sz="1700">
                <a:solidFill>
                  <a:schemeClr val="bg1"/>
                </a:solidFill>
              </a:defRPr>
            </a:lvl5pPr>
          </a:lstStyle>
          <a:p>
            <a:pPr lvl="0"/>
            <a:r>
              <a:rPr lang="de-DE" dirty="0"/>
              <a:t>Aufzählung oder Fließtext bearbeiten</a:t>
            </a:r>
          </a:p>
        </p:txBody>
      </p:sp>
      <p:sp>
        <p:nvSpPr>
          <p:cNvPr id="19" name="Textfeld 18">
            <a:extLst>
              <a:ext uri="{FF2B5EF4-FFF2-40B4-BE49-F238E27FC236}">
                <a16:creationId xmlns:a16="http://schemas.microsoft.com/office/drawing/2014/main" id="{B1129070-CA9F-C54E-9D8D-0E38B28494B4}"/>
              </a:ext>
            </a:extLst>
          </p:cNvPr>
          <p:cNvSpPr txBox="1"/>
          <p:nvPr userDrawn="1"/>
        </p:nvSpPr>
        <p:spPr>
          <a:xfrm>
            <a:off x="2799807" y="3002443"/>
            <a:ext cx="1912938" cy="1255543"/>
          </a:xfrm>
          <a:prstGeom prst="rect">
            <a:avLst/>
          </a:prstGeom>
          <a:noFill/>
        </p:spPr>
        <p:txBody>
          <a:bodyPr wrap="none" lIns="0" tIns="0" rIns="0" bIns="0" rtlCol="0" anchor="b" anchorCtr="0">
            <a:noAutofit/>
          </a:bodyPr>
          <a:lstStyle/>
          <a:p>
            <a:pPr algn="l"/>
            <a:r>
              <a:rPr lang="de-DE" sz="9600" b="1" i="0" baseline="0" dirty="0">
                <a:solidFill>
                  <a:schemeClr val="bg1"/>
                </a:solidFill>
                <a:latin typeface="Source Serif Pro" charset="0"/>
                <a:ea typeface="Source Serif Pro" charset="0"/>
                <a:cs typeface="Source Serif Pro" charset="0"/>
              </a:rPr>
              <a:t>02</a:t>
            </a:r>
          </a:p>
        </p:txBody>
      </p:sp>
      <p:sp>
        <p:nvSpPr>
          <p:cNvPr id="20" name="Textplatzhalter 3">
            <a:extLst>
              <a:ext uri="{FF2B5EF4-FFF2-40B4-BE49-F238E27FC236}">
                <a16:creationId xmlns:a16="http://schemas.microsoft.com/office/drawing/2014/main" id="{E5B34B96-A93D-6C48-A624-0F41C6D3B9B5}"/>
              </a:ext>
            </a:extLst>
          </p:cNvPr>
          <p:cNvSpPr>
            <a:spLocks noGrp="1"/>
          </p:cNvSpPr>
          <p:nvPr>
            <p:ph type="body" sz="quarter" idx="25" hasCustomPrompt="1"/>
          </p:nvPr>
        </p:nvSpPr>
        <p:spPr>
          <a:xfrm>
            <a:off x="2799807" y="4094850"/>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21" name="Textplatzhalter 3">
            <a:extLst>
              <a:ext uri="{FF2B5EF4-FFF2-40B4-BE49-F238E27FC236}">
                <a16:creationId xmlns:a16="http://schemas.microsoft.com/office/drawing/2014/main" id="{ADD9014A-E446-AC42-B8DE-0F9B6D588C55}"/>
              </a:ext>
            </a:extLst>
          </p:cNvPr>
          <p:cNvSpPr>
            <a:spLocks noGrp="1"/>
          </p:cNvSpPr>
          <p:nvPr>
            <p:ph type="body" sz="quarter" idx="26" hasCustomPrompt="1"/>
          </p:nvPr>
        </p:nvSpPr>
        <p:spPr>
          <a:xfrm>
            <a:off x="2799807" y="4407729"/>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22" name="Inhaltsplatzhalter 2">
            <a:extLst>
              <a:ext uri="{FF2B5EF4-FFF2-40B4-BE49-F238E27FC236}">
                <a16:creationId xmlns:a16="http://schemas.microsoft.com/office/drawing/2014/main" id="{86D5A02C-E0A4-7C45-9278-78C073C952B3}"/>
              </a:ext>
            </a:extLst>
          </p:cNvPr>
          <p:cNvSpPr>
            <a:spLocks noGrp="1"/>
          </p:cNvSpPr>
          <p:nvPr>
            <p:ph idx="27" hasCustomPrompt="1"/>
          </p:nvPr>
        </p:nvSpPr>
        <p:spPr>
          <a:xfrm>
            <a:off x="5160641" y="4230929"/>
            <a:ext cx="1912937" cy="1309377"/>
          </a:xfrm>
        </p:spPr>
        <p:txBody>
          <a:bodyPr rIns="0">
            <a:noAutofit/>
          </a:bodyPr>
          <a:lstStyle>
            <a:lvl1pPr marL="0" indent="0">
              <a:buClr>
                <a:schemeClr val="accent5"/>
              </a:buClr>
              <a:buSzPct val="120000"/>
              <a:buNone/>
              <a:defRPr sz="1700">
                <a:solidFill>
                  <a:schemeClr val="tx1"/>
                </a:solidFill>
              </a:defRPr>
            </a:lvl1pPr>
            <a:lvl2pPr marL="180975" indent="0">
              <a:buClr>
                <a:schemeClr val="accent5"/>
              </a:buClr>
              <a:buSzPct val="120000"/>
              <a:buNone/>
              <a:defRPr sz="1700">
                <a:solidFill>
                  <a:schemeClr val="bg1"/>
                </a:solidFill>
              </a:defRPr>
            </a:lvl2pPr>
            <a:lvl3pPr marL="361950" indent="0">
              <a:buClr>
                <a:schemeClr val="accent5"/>
              </a:buClr>
              <a:buSzPct val="120000"/>
              <a:buNone/>
              <a:defRPr sz="1700">
                <a:solidFill>
                  <a:schemeClr val="bg1"/>
                </a:solidFill>
              </a:defRPr>
            </a:lvl3pPr>
            <a:lvl4pPr marL="542925" indent="0">
              <a:buClr>
                <a:schemeClr val="accent5"/>
              </a:buClr>
              <a:buSzPct val="120000"/>
              <a:buNone/>
              <a:defRPr sz="1700">
                <a:solidFill>
                  <a:schemeClr val="bg1"/>
                </a:solidFill>
              </a:defRPr>
            </a:lvl4pPr>
            <a:lvl5pPr marL="714375" indent="0">
              <a:buClr>
                <a:schemeClr val="accent5"/>
              </a:buClr>
              <a:buSzPct val="120000"/>
              <a:buNone/>
              <a:defRPr sz="1700">
                <a:solidFill>
                  <a:schemeClr val="bg1"/>
                </a:solidFill>
              </a:defRPr>
            </a:lvl5pPr>
          </a:lstStyle>
          <a:p>
            <a:pPr lvl="0"/>
            <a:r>
              <a:rPr lang="de-DE" dirty="0"/>
              <a:t>Aufzählung oder Fließtext bearbeiten</a:t>
            </a:r>
          </a:p>
        </p:txBody>
      </p:sp>
      <p:sp>
        <p:nvSpPr>
          <p:cNvPr id="23" name="Textfeld 22">
            <a:extLst>
              <a:ext uri="{FF2B5EF4-FFF2-40B4-BE49-F238E27FC236}">
                <a16:creationId xmlns:a16="http://schemas.microsoft.com/office/drawing/2014/main" id="{DD90858E-B1CF-3247-9C9A-81817A0D490D}"/>
              </a:ext>
            </a:extLst>
          </p:cNvPr>
          <p:cNvSpPr txBox="1"/>
          <p:nvPr userDrawn="1"/>
        </p:nvSpPr>
        <p:spPr>
          <a:xfrm>
            <a:off x="5160640" y="2342340"/>
            <a:ext cx="1912938" cy="1255543"/>
          </a:xfrm>
          <a:prstGeom prst="rect">
            <a:avLst/>
          </a:prstGeom>
          <a:noFill/>
        </p:spPr>
        <p:txBody>
          <a:bodyPr wrap="none" lIns="0" tIns="0" rIns="0" bIns="0" rtlCol="0" anchor="b" anchorCtr="0">
            <a:noAutofit/>
          </a:bodyPr>
          <a:lstStyle/>
          <a:p>
            <a:pPr algn="l"/>
            <a:r>
              <a:rPr lang="de-DE" sz="9600" b="1" i="0" baseline="0" dirty="0">
                <a:solidFill>
                  <a:schemeClr val="bg1"/>
                </a:solidFill>
                <a:latin typeface="Source Serif Pro" charset="0"/>
                <a:ea typeface="Source Serif Pro" charset="0"/>
                <a:cs typeface="Source Serif Pro" charset="0"/>
              </a:rPr>
              <a:t>03</a:t>
            </a:r>
          </a:p>
        </p:txBody>
      </p:sp>
      <p:sp>
        <p:nvSpPr>
          <p:cNvPr id="24" name="Textplatzhalter 3">
            <a:extLst>
              <a:ext uri="{FF2B5EF4-FFF2-40B4-BE49-F238E27FC236}">
                <a16:creationId xmlns:a16="http://schemas.microsoft.com/office/drawing/2014/main" id="{EA340B2E-0D71-BD47-97CE-21777355519F}"/>
              </a:ext>
            </a:extLst>
          </p:cNvPr>
          <p:cNvSpPr>
            <a:spLocks noGrp="1"/>
          </p:cNvSpPr>
          <p:nvPr>
            <p:ph type="body" sz="quarter" idx="28" hasCustomPrompt="1"/>
          </p:nvPr>
        </p:nvSpPr>
        <p:spPr>
          <a:xfrm>
            <a:off x="5160640" y="3434747"/>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25" name="Textplatzhalter 3">
            <a:extLst>
              <a:ext uri="{FF2B5EF4-FFF2-40B4-BE49-F238E27FC236}">
                <a16:creationId xmlns:a16="http://schemas.microsoft.com/office/drawing/2014/main" id="{117FE934-701C-8A40-B044-C8EFE298F868}"/>
              </a:ext>
            </a:extLst>
          </p:cNvPr>
          <p:cNvSpPr>
            <a:spLocks noGrp="1"/>
          </p:cNvSpPr>
          <p:nvPr>
            <p:ph type="body" sz="quarter" idx="29" hasCustomPrompt="1"/>
          </p:nvPr>
        </p:nvSpPr>
        <p:spPr>
          <a:xfrm>
            <a:off x="5160640" y="3747626"/>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26" name="Inhaltsplatzhalter 2">
            <a:extLst>
              <a:ext uri="{FF2B5EF4-FFF2-40B4-BE49-F238E27FC236}">
                <a16:creationId xmlns:a16="http://schemas.microsoft.com/office/drawing/2014/main" id="{BEA13746-4225-8546-9AD2-125311CF28AD}"/>
              </a:ext>
            </a:extLst>
          </p:cNvPr>
          <p:cNvSpPr>
            <a:spLocks noGrp="1"/>
          </p:cNvSpPr>
          <p:nvPr>
            <p:ph idx="30" hasCustomPrompt="1"/>
          </p:nvPr>
        </p:nvSpPr>
        <p:spPr>
          <a:xfrm>
            <a:off x="7596750" y="4891032"/>
            <a:ext cx="1912937" cy="1309377"/>
          </a:xfrm>
        </p:spPr>
        <p:txBody>
          <a:bodyPr rIns="0">
            <a:noAutofit/>
          </a:bodyPr>
          <a:lstStyle>
            <a:lvl1pPr marL="0" indent="0">
              <a:buClr>
                <a:schemeClr val="accent5"/>
              </a:buClr>
              <a:buSzPct val="120000"/>
              <a:buNone/>
              <a:defRPr sz="1700">
                <a:solidFill>
                  <a:schemeClr val="tx1"/>
                </a:solidFill>
              </a:defRPr>
            </a:lvl1pPr>
            <a:lvl2pPr marL="180975" indent="0">
              <a:buClr>
                <a:schemeClr val="accent5"/>
              </a:buClr>
              <a:buSzPct val="120000"/>
              <a:buNone/>
              <a:defRPr sz="1700">
                <a:solidFill>
                  <a:schemeClr val="bg1"/>
                </a:solidFill>
              </a:defRPr>
            </a:lvl2pPr>
            <a:lvl3pPr marL="361950" indent="0">
              <a:buClr>
                <a:schemeClr val="accent5"/>
              </a:buClr>
              <a:buSzPct val="120000"/>
              <a:buNone/>
              <a:defRPr sz="1700">
                <a:solidFill>
                  <a:schemeClr val="bg1"/>
                </a:solidFill>
              </a:defRPr>
            </a:lvl3pPr>
            <a:lvl4pPr marL="542925" indent="0">
              <a:buClr>
                <a:schemeClr val="accent5"/>
              </a:buClr>
              <a:buSzPct val="120000"/>
              <a:buNone/>
              <a:defRPr sz="1700">
                <a:solidFill>
                  <a:schemeClr val="bg1"/>
                </a:solidFill>
              </a:defRPr>
            </a:lvl4pPr>
            <a:lvl5pPr marL="714375" indent="0">
              <a:buClr>
                <a:schemeClr val="accent5"/>
              </a:buClr>
              <a:buSzPct val="120000"/>
              <a:buNone/>
              <a:defRPr sz="1700">
                <a:solidFill>
                  <a:schemeClr val="bg1"/>
                </a:solidFill>
              </a:defRPr>
            </a:lvl5pPr>
          </a:lstStyle>
          <a:p>
            <a:pPr lvl="0"/>
            <a:r>
              <a:rPr lang="de-DE" dirty="0"/>
              <a:t>Aufzählung oder Fließtext bearbeiten</a:t>
            </a:r>
          </a:p>
        </p:txBody>
      </p:sp>
      <p:sp>
        <p:nvSpPr>
          <p:cNvPr id="27" name="Textfeld 26">
            <a:extLst>
              <a:ext uri="{FF2B5EF4-FFF2-40B4-BE49-F238E27FC236}">
                <a16:creationId xmlns:a16="http://schemas.microsoft.com/office/drawing/2014/main" id="{3404B823-BA4B-3247-B65E-0FA35B428340}"/>
              </a:ext>
            </a:extLst>
          </p:cNvPr>
          <p:cNvSpPr txBox="1"/>
          <p:nvPr userDrawn="1"/>
        </p:nvSpPr>
        <p:spPr>
          <a:xfrm>
            <a:off x="7596749" y="3002443"/>
            <a:ext cx="1912938" cy="1255543"/>
          </a:xfrm>
          <a:prstGeom prst="rect">
            <a:avLst/>
          </a:prstGeom>
          <a:noFill/>
        </p:spPr>
        <p:txBody>
          <a:bodyPr wrap="none" lIns="0" tIns="0" rIns="0" bIns="0" rtlCol="0" anchor="b" anchorCtr="0">
            <a:noAutofit/>
          </a:bodyPr>
          <a:lstStyle/>
          <a:p>
            <a:pPr algn="l"/>
            <a:r>
              <a:rPr lang="de-DE" sz="9600" b="1" i="0" baseline="0" dirty="0">
                <a:solidFill>
                  <a:schemeClr val="bg1"/>
                </a:solidFill>
                <a:latin typeface="Source Serif Pro" charset="0"/>
                <a:ea typeface="Source Serif Pro" charset="0"/>
                <a:cs typeface="Source Serif Pro" charset="0"/>
              </a:rPr>
              <a:t>04</a:t>
            </a:r>
          </a:p>
        </p:txBody>
      </p:sp>
      <p:sp>
        <p:nvSpPr>
          <p:cNvPr id="28" name="Textplatzhalter 3">
            <a:extLst>
              <a:ext uri="{FF2B5EF4-FFF2-40B4-BE49-F238E27FC236}">
                <a16:creationId xmlns:a16="http://schemas.microsoft.com/office/drawing/2014/main" id="{B89BBAE8-F0B1-4946-9B35-1C8A2480A6D1}"/>
              </a:ext>
            </a:extLst>
          </p:cNvPr>
          <p:cNvSpPr>
            <a:spLocks noGrp="1"/>
          </p:cNvSpPr>
          <p:nvPr>
            <p:ph type="body" sz="quarter" idx="31" hasCustomPrompt="1"/>
          </p:nvPr>
        </p:nvSpPr>
        <p:spPr>
          <a:xfrm>
            <a:off x="7596749" y="4094850"/>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29" name="Textplatzhalter 3">
            <a:extLst>
              <a:ext uri="{FF2B5EF4-FFF2-40B4-BE49-F238E27FC236}">
                <a16:creationId xmlns:a16="http://schemas.microsoft.com/office/drawing/2014/main" id="{D37BB88F-AC59-DE44-8614-642B894B1308}"/>
              </a:ext>
            </a:extLst>
          </p:cNvPr>
          <p:cNvSpPr>
            <a:spLocks noGrp="1"/>
          </p:cNvSpPr>
          <p:nvPr>
            <p:ph type="body" sz="quarter" idx="32" hasCustomPrompt="1"/>
          </p:nvPr>
        </p:nvSpPr>
        <p:spPr>
          <a:xfrm>
            <a:off x="7596749" y="4407729"/>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30" name="Inhaltsplatzhalter 2">
            <a:extLst>
              <a:ext uri="{FF2B5EF4-FFF2-40B4-BE49-F238E27FC236}">
                <a16:creationId xmlns:a16="http://schemas.microsoft.com/office/drawing/2014/main" id="{7CB2B12B-FAC4-F54D-92A4-80EC458EEB79}"/>
              </a:ext>
            </a:extLst>
          </p:cNvPr>
          <p:cNvSpPr>
            <a:spLocks noGrp="1"/>
          </p:cNvSpPr>
          <p:nvPr>
            <p:ph idx="33" hasCustomPrompt="1"/>
          </p:nvPr>
        </p:nvSpPr>
        <p:spPr>
          <a:xfrm>
            <a:off x="9912351" y="4230929"/>
            <a:ext cx="1912937" cy="1309377"/>
          </a:xfrm>
        </p:spPr>
        <p:txBody>
          <a:bodyPr rIns="0">
            <a:noAutofit/>
          </a:bodyPr>
          <a:lstStyle>
            <a:lvl1pPr marL="0" indent="0">
              <a:buClr>
                <a:schemeClr val="accent5"/>
              </a:buClr>
              <a:buSzPct val="120000"/>
              <a:buNone/>
              <a:defRPr sz="1700">
                <a:solidFill>
                  <a:schemeClr val="tx1"/>
                </a:solidFill>
              </a:defRPr>
            </a:lvl1pPr>
            <a:lvl2pPr marL="180975" indent="0">
              <a:buClr>
                <a:schemeClr val="accent5"/>
              </a:buClr>
              <a:buSzPct val="120000"/>
              <a:buNone/>
              <a:defRPr sz="1700">
                <a:solidFill>
                  <a:schemeClr val="bg1"/>
                </a:solidFill>
              </a:defRPr>
            </a:lvl2pPr>
            <a:lvl3pPr marL="361950" indent="0">
              <a:buClr>
                <a:schemeClr val="accent5"/>
              </a:buClr>
              <a:buSzPct val="120000"/>
              <a:buNone/>
              <a:defRPr sz="1700">
                <a:solidFill>
                  <a:schemeClr val="bg1"/>
                </a:solidFill>
              </a:defRPr>
            </a:lvl3pPr>
            <a:lvl4pPr marL="542925" indent="0">
              <a:buClr>
                <a:schemeClr val="accent5"/>
              </a:buClr>
              <a:buSzPct val="120000"/>
              <a:buNone/>
              <a:defRPr sz="1700">
                <a:solidFill>
                  <a:schemeClr val="bg1"/>
                </a:solidFill>
              </a:defRPr>
            </a:lvl4pPr>
            <a:lvl5pPr marL="714375" indent="0">
              <a:buClr>
                <a:schemeClr val="accent5"/>
              </a:buClr>
              <a:buSzPct val="120000"/>
              <a:buNone/>
              <a:defRPr sz="1700">
                <a:solidFill>
                  <a:schemeClr val="bg1"/>
                </a:solidFill>
              </a:defRPr>
            </a:lvl5pPr>
          </a:lstStyle>
          <a:p>
            <a:pPr lvl="0"/>
            <a:r>
              <a:rPr lang="de-DE" dirty="0"/>
              <a:t>Aufzählung oder Fließtext bearbeiten</a:t>
            </a:r>
          </a:p>
        </p:txBody>
      </p:sp>
      <p:sp>
        <p:nvSpPr>
          <p:cNvPr id="31" name="Textfeld 30">
            <a:extLst>
              <a:ext uri="{FF2B5EF4-FFF2-40B4-BE49-F238E27FC236}">
                <a16:creationId xmlns:a16="http://schemas.microsoft.com/office/drawing/2014/main" id="{33B4E22E-C8FC-3F4D-9EDC-4441F2B4F2FA}"/>
              </a:ext>
            </a:extLst>
          </p:cNvPr>
          <p:cNvSpPr txBox="1"/>
          <p:nvPr userDrawn="1"/>
        </p:nvSpPr>
        <p:spPr>
          <a:xfrm>
            <a:off x="9912350" y="2342340"/>
            <a:ext cx="1912938" cy="1255543"/>
          </a:xfrm>
          <a:prstGeom prst="rect">
            <a:avLst/>
          </a:prstGeom>
          <a:noFill/>
        </p:spPr>
        <p:txBody>
          <a:bodyPr wrap="none" lIns="0" tIns="0" rIns="0" bIns="0" rtlCol="0" anchor="b" anchorCtr="0">
            <a:noAutofit/>
          </a:bodyPr>
          <a:lstStyle/>
          <a:p>
            <a:pPr algn="l"/>
            <a:r>
              <a:rPr lang="de-DE" sz="9600" b="1" i="0" baseline="0" dirty="0">
                <a:solidFill>
                  <a:schemeClr val="bg1"/>
                </a:solidFill>
                <a:latin typeface="Source Serif Pro" charset="0"/>
                <a:ea typeface="Source Serif Pro" charset="0"/>
                <a:cs typeface="Source Serif Pro" charset="0"/>
              </a:rPr>
              <a:t>05</a:t>
            </a:r>
          </a:p>
        </p:txBody>
      </p:sp>
      <p:sp>
        <p:nvSpPr>
          <p:cNvPr id="32" name="Textplatzhalter 3">
            <a:extLst>
              <a:ext uri="{FF2B5EF4-FFF2-40B4-BE49-F238E27FC236}">
                <a16:creationId xmlns:a16="http://schemas.microsoft.com/office/drawing/2014/main" id="{42446B37-4D88-5146-9386-A3AB344D8314}"/>
              </a:ext>
            </a:extLst>
          </p:cNvPr>
          <p:cNvSpPr>
            <a:spLocks noGrp="1"/>
          </p:cNvSpPr>
          <p:nvPr>
            <p:ph type="body" sz="quarter" idx="34" hasCustomPrompt="1"/>
          </p:nvPr>
        </p:nvSpPr>
        <p:spPr>
          <a:xfrm>
            <a:off x="9912350" y="3434747"/>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33" name="Textplatzhalter 3">
            <a:extLst>
              <a:ext uri="{FF2B5EF4-FFF2-40B4-BE49-F238E27FC236}">
                <a16:creationId xmlns:a16="http://schemas.microsoft.com/office/drawing/2014/main" id="{8FFE2221-ECC5-DB40-A7FF-F7C75C4E58D5}"/>
              </a:ext>
            </a:extLst>
          </p:cNvPr>
          <p:cNvSpPr>
            <a:spLocks noGrp="1"/>
          </p:cNvSpPr>
          <p:nvPr>
            <p:ph type="body" sz="quarter" idx="35" hasCustomPrompt="1"/>
          </p:nvPr>
        </p:nvSpPr>
        <p:spPr>
          <a:xfrm>
            <a:off x="9912350" y="3747626"/>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42" name="Textplatzhalter 5">
            <a:extLst>
              <a:ext uri="{FF2B5EF4-FFF2-40B4-BE49-F238E27FC236}">
                <a16:creationId xmlns:a16="http://schemas.microsoft.com/office/drawing/2014/main" id="{E6787D87-D97D-4A49-A612-D7067A475D39}"/>
              </a:ext>
            </a:extLst>
          </p:cNvPr>
          <p:cNvSpPr>
            <a:spLocks noGrp="1"/>
          </p:cNvSpPr>
          <p:nvPr>
            <p:ph type="body" sz="quarter" idx="37" hasCustomPrompt="1"/>
          </p:nvPr>
        </p:nvSpPr>
        <p:spPr>
          <a:xfrm>
            <a:off x="312738" y="856800"/>
            <a:ext cx="6527643" cy="470026"/>
          </a:xfrm>
          <a:solidFill>
            <a:schemeClr val="accent1"/>
          </a:solidFill>
        </p:spPr>
        <p:txBody>
          <a:bodyPr wrap="none" lIns="115200" tIns="36000" rIns="115200" bIns="18000">
            <a:spAutoFit/>
          </a:bodyPr>
          <a:lstStyle>
            <a:lvl1pPr marL="0" indent="0">
              <a:lnSpc>
                <a:spcPct val="90000"/>
              </a:lnSpc>
              <a:buFontTx/>
              <a:buNone/>
              <a:defRPr sz="3000" b="1" i="0">
                <a:latin typeface="Source Sans Pro" panose="020B0503030403020204" pitchFamily="34" charset="0"/>
                <a:ea typeface="Source Sans Pro" panose="020B0503030403020204" pitchFamily="34" charset="0"/>
              </a:defRPr>
            </a:lvl1pPr>
          </a:lstStyle>
          <a:p>
            <a:pPr lvl="0"/>
            <a:r>
              <a:rPr lang="de-DE" dirty="0"/>
              <a:t>2. ZEILE BEARBEITEN ODER LÖSCHEN</a:t>
            </a:r>
          </a:p>
        </p:txBody>
      </p:sp>
      <p:sp>
        <p:nvSpPr>
          <p:cNvPr id="43" name="Titel 6">
            <a:extLst>
              <a:ext uri="{FF2B5EF4-FFF2-40B4-BE49-F238E27FC236}">
                <a16:creationId xmlns:a16="http://schemas.microsoft.com/office/drawing/2014/main" id="{6A2810A6-09F0-914A-ACD9-D61645D028A5}"/>
              </a:ext>
            </a:extLst>
          </p:cNvPr>
          <p:cNvSpPr>
            <a:spLocks noGrp="1"/>
          </p:cNvSpPr>
          <p:nvPr>
            <p:ph type="title"/>
          </p:nvPr>
        </p:nvSpPr>
        <p:spPr>
          <a:xfrm>
            <a:off x="311791" y="342783"/>
            <a:ext cx="6148052" cy="458484"/>
          </a:xfrm>
          <a:solidFill>
            <a:schemeClr val="accent1"/>
          </a:solidFill>
        </p:spPr>
        <p:txBody>
          <a:bodyPr/>
          <a:lstStyle/>
          <a:p>
            <a:r>
              <a:rPr lang="de-DE"/>
              <a:t>Titelmasterformat durch Klicken bearbeiten</a:t>
            </a:r>
            <a:endParaRPr lang="de-DE" dirty="0"/>
          </a:p>
        </p:txBody>
      </p:sp>
      <p:pic>
        <p:nvPicPr>
          <p:cNvPr id="34" name="Grafik 33" descr="Ein Bild, das Text enthält.&#10;&#10;Automatisch generierte Beschreibung">
            <a:extLst>
              <a:ext uri="{FF2B5EF4-FFF2-40B4-BE49-F238E27FC236}">
                <a16:creationId xmlns:a16="http://schemas.microsoft.com/office/drawing/2014/main" id="{6CCAC7B7-2E33-DB4C-A384-29404697ADAA}"/>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9928800" y="0"/>
            <a:ext cx="2170800" cy="1047091"/>
          </a:xfrm>
          <a:prstGeom prst="rect">
            <a:avLst/>
          </a:prstGeom>
        </p:spPr>
      </p:pic>
    </p:spTree>
    <p:extLst>
      <p:ext uri="{BB962C8B-B14F-4D97-AF65-F5344CB8AC3E}">
        <p14:creationId xmlns:p14="http://schemas.microsoft.com/office/powerpoint/2010/main" val="1784585584"/>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el Vollbild | mittel">
    <p:bg>
      <p:bgRef idx="1001">
        <a:schemeClr val="bg1"/>
      </p:bgRef>
    </p:bg>
    <p:spTree>
      <p:nvGrpSpPr>
        <p:cNvPr id="1" name=""/>
        <p:cNvGrpSpPr/>
        <p:nvPr/>
      </p:nvGrpSpPr>
      <p:grpSpPr>
        <a:xfrm>
          <a:off x="0" y="0"/>
          <a:ext cx="0" cy="0"/>
          <a:chOff x="0" y="0"/>
          <a:chExt cx="0" cy="0"/>
        </a:xfrm>
      </p:grpSpPr>
      <p:sp>
        <p:nvSpPr>
          <p:cNvPr id="13" name="Bildplatzhalter 14">
            <a:extLst>
              <a:ext uri="{FF2B5EF4-FFF2-40B4-BE49-F238E27FC236}">
                <a16:creationId xmlns:a16="http://schemas.microsoft.com/office/drawing/2014/main" id="{456BB6B8-CE6B-314F-B7F1-29186EBAE759}"/>
              </a:ext>
            </a:extLst>
          </p:cNvPr>
          <p:cNvSpPr>
            <a:spLocks noGrp="1"/>
          </p:cNvSpPr>
          <p:nvPr>
            <p:ph type="pic" sz="quarter" idx="22" hasCustomPrompt="1"/>
          </p:nvPr>
        </p:nvSpPr>
        <p:spPr>
          <a:xfrm>
            <a:off x="0" y="1"/>
            <a:ext cx="12291238" cy="6857999"/>
          </a:xfrm>
          <a:pattFill prst="ltUpDiag">
            <a:fgClr>
              <a:schemeClr val="bg2"/>
            </a:fgClr>
            <a:bgClr>
              <a:schemeClr val="bg1"/>
            </a:bgClr>
          </a:pattFill>
        </p:spPr>
        <p:txBody>
          <a:bodyPr/>
          <a:lstStyle>
            <a:lvl1pPr marL="0" indent="0">
              <a:buNone/>
              <a:defRPr/>
            </a:lvl1pPr>
          </a:lstStyle>
          <a:p>
            <a:r>
              <a:rPr lang="de-DE" dirty="0"/>
              <a:t>  Bild durch klicken auf Symbol hinzufügen</a:t>
            </a:r>
          </a:p>
        </p:txBody>
      </p:sp>
      <p:sp>
        <p:nvSpPr>
          <p:cNvPr id="22" name="Rechteck 21">
            <a:extLst>
              <a:ext uri="{FF2B5EF4-FFF2-40B4-BE49-F238E27FC236}">
                <a16:creationId xmlns:a16="http://schemas.microsoft.com/office/drawing/2014/main" id="{584251C6-1208-4642-9E00-B15332AFDA96}"/>
              </a:ext>
            </a:extLst>
          </p:cNvPr>
          <p:cNvSpPr/>
          <p:nvPr userDrawn="1"/>
        </p:nvSpPr>
        <p:spPr>
          <a:xfrm rot="-240000">
            <a:off x="3013536" y="1752270"/>
            <a:ext cx="9820800" cy="6058799"/>
          </a:xfrm>
          <a:prstGeom prst="rect">
            <a:avLst/>
          </a:prstGeom>
          <a:noFill/>
          <a:ln w="139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 name="Textfeld 2">
            <a:extLst>
              <a:ext uri="{FF2B5EF4-FFF2-40B4-BE49-F238E27FC236}">
                <a16:creationId xmlns:a16="http://schemas.microsoft.com/office/drawing/2014/main" id="{581E76F3-931E-F448-AE2D-5E00792DDC59}"/>
              </a:ext>
            </a:extLst>
          </p:cNvPr>
          <p:cNvSpPr txBox="1"/>
          <p:nvPr userDrawn="1"/>
        </p:nvSpPr>
        <p:spPr>
          <a:xfrm>
            <a:off x="4567428" y="-882396"/>
            <a:ext cx="0" cy="0"/>
          </a:xfrm>
          <a:prstGeom prst="rect">
            <a:avLst/>
          </a:prstGeom>
        </p:spPr>
        <p:txBody>
          <a:bodyPr wrap="none" lIns="0" tIns="0" rIns="0" bIns="0" rtlCol="0">
            <a:noAutofit/>
          </a:bodyPr>
          <a:lstStyle/>
          <a:p>
            <a:pPr marL="180975" indent="-180975" algn="l">
              <a:buClr>
                <a:schemeClr val="tx2"/>
              </a:buClr>
              <a:buSzPct val="120000"/>
              <a:buFont typeface="Arial" panose="020B0604020202020204" pitchFamily="34" charset="0"/>
              <a:buChar char="•"/>
            </a:pPr>
            <a:endParaRPr lang="de-DE" sz="1700" dirty="0"/>
          </a:p>
        </p:txBody>
      </p:sp>
      <p:sp>
        <p:nvSpPr>
          <p:cNvPr id="11" name="Bildplatzhalter 4">
            <a:extLst>
              <a:ext uri="{FF2B5EF4-FFF2-40B4-BE49-F238E27FC236}">
                <a16:creationId xmlns:a16="http://schemas.microsoft.com/office/drawing/2014/main" id="{487E4A6B-48F6-F445-A506-6E203B72F0FB}"/>
              </a:ext>
            </a:extLst>
          </p:cNvPr>
          <p:cNvSpPr>
            <a:spLocks noGrp="1"/>
          </p:cNvSpPr>
          <p:nvPr>
            <p:ph type="pic" sz="quarter" idx="23" hasCustomPrompt="1"/>
          </p:nvPr>
        </p:nvSpPr>
        <p:spPr>
          <a:xfrm>
            <a:off x="9347999" y="0"/>
            <a:ext cx="2844000" cy="1371600"/>
          </a:xfrm>
          <a:blipFill>
            <a:blip r:embed="rId2">
              <a:extLst>
                <a:ext uri="{96DAC541-7B7A-43D3-8B79-37D633B846F1}">
                  <asvg:svgBlip xmlns:asvg="http://schemas.microsoft.com/office/drawing/2016/SVG/main" r:embed="rId3"/>
                </a:ext>
              </a:extLst>
            </a:blip>
            <a:stretch>
              <a:fillRect/>
            </a:stretch>
          </a:blipFill>
        </p:spPr>
        <p:txBody>
          <a:bodyPr/>
          <a:lstStyle>
            <a:lvl1pPr marL="0" indent="0">
              <a:buNone/>
              <a:defRPr/>
            </a:lvl1pPr>
          </a:lstStyle>
          <a:p>
            <a:r>
              <a:rPr lang="de-DE" dirty="0"/>
              <a:t> </a:t>
            </a:r>
          </a:p>
        </p:txBody>
      </p:sp>
      <p:sp>
        <p:nvSpPr>
          <p:cNvPr id="19" name="Textplatzhalter 14">
            <a:extLst>
              <a:ext uri="{FF2B5EF4-FFF2-40B4-BE49-F238E27FC236}">
                <a16:creationId xmlns:a16="http://schemas.microsoft.com/office/drawing/2014/main" id="{4E308A03-67AB-454F-930C-EF17E783CAEE}"/>
              </a:ext>
            </a:extLst>
          </p:cNvPr>
          <p:cNvSpPr>
            <a:spLocks noGrp="1" noChangeAspect="1"/>
          </p:cNvSpPr>
          <p:nvPr>
            <p:ph type="body" sz="quarter" idx="19" hasCustomPrompt="1"/>
          </p:nvPr>
        </p:nvSpPr>
        <p:spPr>
          <a:xfrm rot="-240000">
            <a:off x="2720190" y="1533600"/>
            <a:ext cx="2608038" cy="416579"/>
          </a:xfrm>
          <a:custGeom>
            <a:avLst/>
            <a:gdLst>
              <a:gd name="connsiteX0" fmla="*/ 0 w 10493375"/>
              <a:gd name="connsiteY0" fmla="*/ 278347 h 1670050"/>
              <a:gd name="connsiteX1" fmla="*/ 278347 w 10493375"/>
              <a:gd name="connsiteY1" fmla="*/ 0 h 1670050"/>
              <a:gd name="connsiteX2" fmla="*/ 10215028 w 10493375"/>
              <a:gd name="connsiteY2" fmla="*/ 0 h 1670050"/>
              <a:gd name="connsiteX3" fmla="*/ 10493375 w 10493375"/>
              <a:gd name="connsiteY3" fmla="*/ 278347 h 1670050"/>
              <a:gd name="connsiteX4" fmla="*/ 10493375 w 10493375"/>
              <a:gd name="connsiteY4" fmla="*/ 1391703 h 1670050"/>
              <a:gd name="connsiteX5" fmla="*/ 10215028 w 10493375"/>
              <a:gd name="connsiteY5" fmla="*/ 1670050 h 1670050"/>
              <a:gd name="connsiteX6" fmla="*/ 278347 w 10493375"/>
              <a:gd name="connsiteY6" fmla="*/ 1670050 h 1670050"/>
              <a:gd name="connsiteX7" fmla="*/ 0 w 10493375"/>
              <a:gd name="connsiteY7" fmla="*/ 1391703 h 1670050"/>
              <a:gd name="connsiteX8" fmla="*/ 0 w 10493375"/>
              <a:gd name="connsiteY8" fmla="*/ 278347 h 1670050"/>
              <a:gd name="connsiteX0" fmla="*/ 0 w 10493375"/>
              <a:gd name="connsiteY0" fmla="*/ 278347 h 1670050"/>
              <a:gd name="connsiteX1" fmla="*/ 421222 w 10493375"/>
              <a:gd name="connsiteY1" fmla="*/ 0 h 1670050"/>
              <a:gd name="connsiteX2" fmla="*/ 10215028 w 10493375"/>
              <a:gd name="connsiteY2" fmla="*/ 0 h 1670050"/>
              <a:gd name="connsiteX3" fmla="*/ 10493375 w 10493375"/>
              <a:gd name="connsiteY3" fmla="*/ 278347 h 1670050"/>
              <a:gd name="connsiteX4" fmla="*/ 10493375 w 10493375"/>
              <a:gd name="connsiteY4" fmla="*/ 1391703 h 1670050"/>
              <a:gd name="connsiteX5" fmla="*/ 10215028 w 10493375"/>
              <a:gd name="connsiteY5" fmla="*/ 1670050 h 1670050"/>
              <a:gd name="connsiteX6" fmla="*/ 278347 w 10493375"/>
              <a:gd name="connsiteY6" fmla="*/ 1670050 h 1670050"/>
              <a:gd name="connsiteX7" fmla="*/ 0 w 10493375"/>
              <a:gd name="connsiteY7" fmla="*/ 1391703 h 1670050"/>
              <a:gd name="connsiteX8" fmla="*/ 0 w 10493375"/>
              <a:gd name="connsiteY8" fmla="*/ 278347 h 1670050"/>
              <a:gd name="connsiteX0" fmla="*/ 0 w 10496550"/>
              <a:gd name="connsiteY0" fmla="*/ 383122 h 1670050"/>
              <a:gd name="connsiteX1" fmla="*/ 424397 w 10496550"/>
              <a:gd name="connsiteY1" fmla="*/ 0 h 1670050"/>
              <a:gd name="connsiteX2" fmla="*/ 10218203 w 10496550"/>
              <a:gd name="connsiteY2" fmla="*/ 0 h 1670050"/>
              <a:gd name="connsiteX3" fmla="*/ 10496550 w 10496550"/>
              <a:gd name="connsiteY3" fmla="*/ 278347 h 1670050"/>
              <a:gd name="connsiteX4" fmla="*/ 10496550 w 10496550"/>
              <a:gd name="connsiteY4" fmla="*/ 1391703 h 1670050"/>
              <a:gd name="connsiteX5" fmla="*/ 10218203 w 10496550"/>
              <a:gd name="connsiteY5" fmla="*/ 1670050 h 1670050"/>
              <a:gd name="connsiteX6" fmla="*/ 281522 w 10496550"/>
              <a:gd name="connsiteY6" fmla="*/ 1670050 h 1670050"/>
              <a:gd name="connsiteX7" fmla="*/ 3175 w 10496550"/>
              <a:gd name="connsiteY7" fmla="*/ 1391703 h 1670050"/>
              <a:gd name="connsiteX8" fmla="*/ 0 w 10496550"/>
              <a:gd name="connsiteY8" fmla="*/ 383122 h 1670050"/>
              <a:gd name="connsiteX0" fmla="*/ 0 w 10496550"/>
              <a:gd name="connsiteY0" fmla="*/ 383122 h 1670050"/>
              <a:gd name="connsiteX1" fmla="*/ 424397 w 10496550"/>
              <a:gd name="connsiteY1" fmla="*/ 0 h 1670050"/>
              <a:gd name="connsiteX2" fmla="*/ 10218203 w 10496550"/>
              <a:gd name="connsiteY2" fmla="*/ 0 h 1670050"/>
              <a:gd name="connsiteX3" fmla="*/ 10496550 w 10496550"/>
              <a:gd name="connsiteY3" fmla="*/ 278347 h 1670050"/>
              <a:gd name="connsiteX4" fmla="*/ 10496550 w 10496550"/>
              <a:gd name="connsiteY4" fmla="*/ 1391703 h 1670050"/>
              <a:gd name="connsiteX5" fmla="*/ 10218203 w 10496550"/>
              <a:gd name="connsiteY5" fmla="*/ 1670050 h 1670050"/>
              <a:gd name="connsiteX6" fmla="*/ 281522 w 10496550"/>
              <a:gd name="connsiteY6" fmla="*/ 1670050 h 1670050"/>
              <a:gd name="connsiteX7" fmla="*/ 3175 w 10496550"/>
              <a:gd name="connsiteY7" fmla="*/ 1391703 h 1670050"/>
              <a:gd name="connsiteX8" fmla="*/ 0 w 10496550"/>
              <a:gd name="connsiteY8" fmla="*/ 383122 h 1670050"/>
              <a:gd name="connsiteX0" fmla="*/ 0 w 10496550"/>
              <a:gd name="connsiteY0" fmla="*/ 383122 h 1670050"/>
              <a:gd name="connsiteX1" fmla="*/ 424397 w 10496550"/>
              <a:gd name="connsiteY1" fmla="*/ 0 h 1670050"/>
              <a:gd name="connsiteX2" fmla="*/ 10218203 w 10496550"/>
              <a:gd name="connsiteY2" fmla="*/ 0 h 1670050"/>
              <a:gd name="connsiteX3" fmla="*/ 10496550 w 10496550"/>
              <a:gd name="connsiteY3" fmla="*/ 278347 h 1670050"/>
              <a:gd name="connsiteX4" fmla="*/ 10496550 w 10496550"/>
              <a:gd name="connsiteY4" fmla="*/ 1391703 h 1670050"/>
              <a:gd name="connsiteX5" fmla="*/ 10218203 w 10496550"/>
              <a:gd name="connsiteY5" fmla="*/ 1670050 h 1670050"/>
              <a:gd name="connsiteX6" fmla="*/ 281522 w 10496550"/>
              <a:gd name="connsiteY6" fmla="*/ 1670050 h 1670050"/>
              <a:gd name="connsiteX7" fmla="*/ 3175 w 10496550"/>
              <a:gd name="connsiteY7" fmla="*/ 1391703 h 1670050"/>
              <a:gd name="connsiteX8" fmla="*/ 0 w 10496550"/>
              <a:gd name="connsiteY8" fmla="*/ 383122 h 1670050"/>
              <a:gd name="connsiteX0" fmla="*/ 193680 w 10493380"/>
              <a:gd name="connsiteY0" fmla="*/ 411697 h 1670050"/>
              <a:gd name="connsiteX1" fmla="*/ 421227 w 10493380"/>
              <a:gd name="connsiteY1" fmla="*/ 0 h 1670050"/>
              <a:gd name="connsiteX2" fmla="*/ 10215033 w 10493380"/>
              <a:gd name="connsiteY2" fmla="*/ 0 h 1670050"/>
              <a:gd name="connsiteX3" fmla="*/ 10493380 w 10493380"/>
              <a:gd name="connsiteY3" fmla="*/ 278347 h 1670050"/>
              <a:gd name="connsiteX4" fmla="*/ 10493380 w 10493380"/>
              <a:gd name="connsiteY4" fmla="*/ 1391703 h 1670050"/>
              <a:gd name="connsiteX5" fmla="*/ 10215033 w 10493380"/>
              <a:gd name="connsiteY5" fmla="*/ 1670050 h 1670050"/>
              <a:gd name="connsiteX6" fmla="*/ 278352 w 10493380"/>
              <a:gd name="connsiteY6" fmla="*/ 1670050 h 1670050"/>
              <a:gd name="connsiteX7" fmla="*/ 5 w 10493380"/>
              <a:gd name="connsiteY7" fmla="*/ 1391703 h 1670050"/>
              <a:gd name="connsiteX8" fmla="*/ 193680 w 10493380"/>
              <a:gd name="connsiteY8" fmla="*/ 411697 h 1670050"/>
              <a:gd name="connsiteX0" fmla="*/ 6441 w 10493466"/>
              <a:gd name="connsiteY0" fmla="*/ 392647 h 1670050"/>
              <a:gd name="connsiteX1" fmla="*/ 421313 w 10493466"/>
              <a:gd name="connsiteY1" fmla="*/ 0 h 1670050"/>
              <a:gd name="connsiteX2" fmla="*/ 10215119 w 10493466"/>
              <a:gd name="connsiteY2" fmla="*/ 0 h 1670050"/>
              <a:gd name="connsiteX3" fmla="*/ 10493466 w 10493466"/>
              <a:gd name="connsiteY3" fmla="*/ 278347 h 1670050"/>
              <a:gd name="connsiteX4" fmla="*/ 10493466 w 10493466"/>
              <a:gd name="connsiteY4" fmla="*/ 1391703 h 1670050"/>
              <a:gd name="connsiteX5" fmla="*/ 10215119 w 10493466"/>
              <a:gd name="connsiteY5" fmla="*/ 1670050 h 1670050"/>
              <a:gd name="connsiteX6" fmla="*/ 278438 w 10493466"/>
              <a:gd name="connsiteY6" fmla="*/ 1670050 h 1670050"/>
              <a:gd name="connsiteX7" fmla="*/ 91 w 10493466"/>
              <a:gd name="connsiteY7" fmla="*/ 1391703 h 1670050"/>
              <a:gd name="connsiteX8" fmla="*/ 6441 w 10493466"/>
              <a:gd name="connsiteY8" fmla="*/ 392647 h 1670050"/>
              <a:gd name="connsiteX0" fmla="*/ 305 w 10493680"/>
              <a:gd name="connsiteY0" fmla="*/ 398997 h 1670050"/>
              <a:gd name="connsiteX1" fmla="*/ 421527 w 10493680"/>
              <a:gd name="connsiteY1" fmla="*/ 0 h 1670050"/>
              <a:gd name="connsiteX2" fmla="*/ 10215333 w 10493680"/>
              <a:gd name="connsiteY2" fmla="*/ 0 h 1670050"/>
              <a:gd name="connsiteX3" fmla="*/ 10493680 w 10493680"/>
              <a:gd name="connsiteY3" fmla="*/ 278347 h 1670050"/>
              <a:gd name="connsiteX4" fmla="*/ 10493680 w 10493680"/>
              <a:gd name="connsiteY4" fmla="*/ 1391703 h 1670050"/>
              <a:gd name="connsiteX5" fmla="*/ 10215333 w 10493680"/>
              <a:gd name="connsiteY5" fmla="*/ 1670050 h 1670050"/>
              <a:gd name="connsiteX6" fmla="*/ 278652 w 10493680"/>
              <a:gd name="connsiteY6" fmla="*/ 1670050 h 1670050"/>
              <a:gd name="connsiteX7" fmla="*/ 305 w 10493680"/>
              <a:gd name="connsiteY7" fmla="*/ 1391703 h 1670050"/>
              <a:gd name="connsiteX8" fmla="*/ 305 w 10493680"/>
              <a:gd name="connsiteY8" fmla="*/ 398997 h 1670050"/>
              <a:gd name="connsiteX0" fmla="*/ 0 w 10493375"/>
              <a:gd name="connsiteY0" fmla="*/ 398997 h 1741521"/>
              <a:gd name="connsiteX1" fmla="*/ 421222 w 10493375"/>
              <a:gd name="connsiteY1" fmla="*/ 0 h 1741521"/>
              <a:gd name="connsiteX2" fmla="*/ 10215028 w 10493375"/>
              <a:gd name="connsiteY2" fmla="*/ 0 h 1741521"/>
              <a:gd name="connsiteX3" fmla="*/ 10493375 w 10493375"/>
              <a:gd name="connsiteY3" fmla="*/ 278347 h 1741521"/>
              <a:gd name="connsiteX4" fmla="*/ 10493375 w 10493375"/>
              <a:gd name="connsiteY4" fmla="*/ 1391703 h 1741521"/>
              <a:gd name="connsiteX5" fmla="*/ 10215028 w 10493375"/>
              <a:gd name="connsiteY5" fmla="*/ 1670050 h 1741521"/>
              <a:gd name="connsiteX6" fmla="*/ 278347 w 10493375"/>
              <a:gd name="connsiteY6" fmla="*/ 1670050 h 1741521"/>
              <a:gd name="connsiteX7" fmla="*/ 3175 w 10493375"/>
              <a:gd name="connsiteY7" fmla="*/ 1674278 h 1741521"/>
              <a:gd name="connsiteX8" fmla="*/ 0 w 10493375"/>
              <a:gd name="connsiteY8" fmla="*/ 398997 h 1741521"/>
              <a:gd name="connsiteX0" fmla="*/ 0 w 10493375"/>
              <a:gd name="connsiteY0" fmla="*/ 398997 h 1674482"/>
              <a:gd name="connsiteX1" fmla="*/ 421222 w 10493375"/>
              <a:gd name="connsiteY1" fmla="*/ 0 h 1674482"/>
              <a:gd name="connsiteX2" fmla="*/ 10215028 w 10493375"/>
              <a:gd name="connsiteY2" fmla="*/ 0 h 1674482"/>
              <a:gd name="connsiteX3" fmla="*/ 10493375 w 10493375"/>
              <a:gd name="connsiteY3" fmla="*/ 278347 h 1674482"/>
              <a:gd name="connsiteX4" fmla="*/ 10493375 w 10493375"/>
              <a:gd name="connsiteY4" fmla="*/ 1391703 h 1674482"/>
              <a:gd name="connsiteX5" fmla="*/ 10215028 w 10493375"/>
              <a:gd name="connsiteY5" fmla="*/ 1670050 h 1674482"/>
              <a:gd name="connsiteX6" fmla="*/ 278347 w 10493375"/>
              <a:gd name="connsiteY6" fmla="*/ 1670050 h 1674482"/>
              <a:gd name="connsiteX7" fmla="*/ 3175 w 10493375"/>
              <a:gd name="connsiteY7" fmla="*/ 1674278 h 1674482"/>
              <a:gd name="connsiteX8" fmla="*/ 0 w 10493375"/>
              <a:gd name="connsiteY8" fmla="*/ 398997 h 1674482"/>
              <a:gd name="connsiteX0" fmla="*/ 0 w 10493375"/>
              <a:gd name="connsiteY0" fmla="*/ 398997 h 1671103"/>
              <a:gd name="connsiteX1" fmla="*/ 421222 w 10493375"/>
              <a:gd name="connsiteY1" fmla="*/ 0 h 1671103"/>
              <a:gd name="connsiteX2" fmla="*/ 10215028 w 10493375"/>
              <a:gd name="connsiteY2" fmla="*/ 0 h 1671103"/>
              <a:gd name="connsiteX3" fmla="*/ 10493375 w 10493375"/>
              <a:gd name="connsiteY3" fmla="*/ 278347 h 1671103"/>
              <a:gd name="connsiteX4" fmla="*/ 10493375 w 10493375"/>
              <a:gd name="connsiteY4" fmla="*/ 1391703 h 1671103"/>
              <a:gd name="connsiteX5" fmla="*/ 10215028 w 10493375"/>
              <a:gd name="connsiteY5" fmla="*/ 1670050 h 1671103"/>
              <a:gd name="connsiteX6" fmla="*/ 278347 w 10493375"/>
              <a:gd name="connsiteY6" fmla="*/ 1670050 h 1671103"/>
              <a:gd name="connsiteX7" fmla="*/ 3175 w 10493375"/>
              <a:gd name="connsiteY7" fmla="*/ 1671103 h 1671103"/>
              <a:gd name="connsiteX8" fmla="*/ 0 w 10493375"/>
              <a:gd name="connsiteY8" fmla="*/ 398997 h 1671103"/>
              <a:gd name="connsiteX0" fmla="*/ 0 w 10493375"/>
              <a:gd name="connsiteY0" fmla="*/ 398997 h 1671103"/>
              <a:gd name="connsiteX1" fmla="*/ 421222 w 10493375"/>
              <a:gd name="connsiteY1" fmla="*/ 0 h 1671103"/>
              <a:gd name="connsiteX2" fmla="*/ 8906928 w 10493375"/>
              <a:gd name="connsiteY2" fmla="*/ 0 h 1671103"/>
              <a:gd name="connsiteX3" fmla="*/ 10493375 w 10493375"/>
              <a:gd name="connsiteY3" fmla="*/ 278347 h 1671103"/>
              <a:gd name="connsiteX4" fmla="*/ 10493375 w 10493375"/>
              <a:gd name="connsiteY4" fmla="*/ 1391703 h 1671103"/>
              <a:gd name="connsiteX5" fmla="*/ 10215028 w 10493375"/>
              <a:gd name="connsiteY5" fmla="*/ 1670050 h 1671103"/>
              <a:gd name="connsiteX6" fmla="*/ 278347 w 10493375"/>
              <a:gd name="connsiteY6" fmla="*/ 1670050 h 1671103"/>
              <a:gd name="connsiteX7" fmla="*/ 3175 w 10493375"/>
              <a:gd name="connsiteY7" fmla="*/ 1671103 h 1671103"/>
              <a:gd name="connsiteX8" fmla="*/ 0 w 10493375"/>
              <a:gd name="connsiteY8" fmla="*/ 398997 h 1671103"/>
              <a:gd name="connsiteX0" fmla="*/ 0 w 10493375"/>
              <a:gd name="connsiteY0" fmla="*/ 398997 h 1671103"/>
              <a:gd name="connsiteX1" fmla="*/ 421222 w 10493375"/>
              <a:gd name="connsiteY1" fmla="*/ 0 h 1671103"/>
              <a:gd name="connsiteX2" fmla="*/ 8906928 w 10493375"/>
              <a:gd name="connsiteY2" fmla="*/ 0 h 1671103"/>
              <a:gd name="connsiteX3" fmla="*/ 9531350 w 10493375"/>
              <a:gd name="connsiteY3" fmla="*/ 252947 h 1671103"/>
              <a:gd name="connsiteX4" fmla="*/ 10493375 w 10493375"/>
              <a:gd name="connsiteY4" fmla="*/ 1391703 h 1671103"/>
              <a:gd name="connsiteX5" fmla="*/ 10215028 w 10493375"/>
              <a:gd name="connsiteY5" fmla="*/ 1670050 h 1671103"/>
              <a:gd name="connsiteX6" fmla="*/ 278347 w 10493375"/>
              <a:gd name="connsiteY6" fmla="*/ 1670050 h 1671103"/>
              <a:gd name="connsiteX7" fmla="*/ 3175 w 10493375"/>
              <a:gd name="connsiteY7" fmla="*/ 1671103 h 1671103"/>
              <a:gd name="connsiteX8" fmla="*/ 0 w 10493375"/>
              <a:gd name="connsiteY8" fmla="*/ 398997 h 1671103"/>
              <a:gd name="connsiteX0" fmla="*/ 0 w 10493375"/>
              <a:gd name="connsiteY0" fmla="*/ 402532 h 1674638"/>
              <a:gd name="connsiteX1" fmla="*/ 421222 w 10493375"/>
              <a:gd name="connsiteY1" fmla="*/ 3535 h 1674638"/>
              <a:gd name="connsiteX2" fmla="*/ 8906928 w 10493375"/>
              <a:gd name="connsiteY2" fmla="*/ 3535 h 1674638"/>
              <a:gd name="connsiteX3" fmla="*/ 9531350 w 10493375"/>
              <a:gd name="connsiteY3" fmla="*/ 256482 h 1674638"/>
              <a:gd name="connsiteX4" fmla="*/ 10493375 w 10493375"/>
              <a:gd name="connsiteY4" fmla="*/ 1395238 h 1674638"/>
              <a:gd name="connsiteX5" fmla="*/ 10215028 w 10493375"/>
              <a:gd name="connsiteY5" fmla="*/ 1673585 h 1674638"/>
              <a:gd name="connsiteX6" fmla="*/ 278347 w 10493375"/>
              <a:gd name="connsiteY6" fmla="*/ 1673585 h 1674638"/>
              <a:gd name="connsiteX7" fmla="*/ 3175 w 10493375"/>
              <a:gd name="connsiteY7" fmla="*/ 1674638 h 1674638"/>
              <a:gd name="connsiteX8" fmla="*/ 0 w 10493375"/>
              <a:gd name="connsiteY8" fmla="*/ 402532 h 1674638"/>
              <a:gd name="connsiteX0" fmla="*/ 0 w 10493375"/>
              <a:gd name="connsiteY0" fmla="*/ 401185 h 1673291"/>
              <a:gd name="connsiteX1" fmla="*/ 421222 w 10493375"/>
              <a:gd name="connsiteY1" fmla="*/ 2188 h 1673291"/>
              <a:gd name="connsiteX2" fmla="*/ 8906928 w 10493375"/>
              <a:gd name="connsiteY2" fmla="*/ 2188 h 1673291"/>
              <a:gd name="connsiteX3" fmla="*/ 9531350 w 10493375"/>
              <a:gd name="connsiteY3" fmla="*/ 255135 h 1673291"/>
              <a:gd name="connsiteX4" fmla="*/ 10493375 w 10493375"/>
              <a:gd name="connsiteY4" fmla="*/ 1393891 h 1673291"/>
              <a:gd name="connsiteX5" fmla="*/ 10215028 w 10493375"/>
              <a:gd name="connsiteY5" fmla="*/ 1672238 h 1673291"/>
              <a:gd name="connsiteX6" fmla="*/ 278347 w 10493375"/>
              <a:gd name="connsiteY6" fmla="*/ 1672238 h 1673291"/>
              <a:gd name="connsiteX7" fmla="*/ 3175 w 10493375"/>
              <a:gd name="connsiteY7" fmla="*/ 1673291 h 1673291"/>
              <a:gd name="connsiteX8" fmla="*/ 0 w 10493375"/>
              <a:gd name="connsiteY8" fmla="*/ 401185 h 1673291"/>
              <a:gd name="connsiteX0" fmla="*/ 0 w 10262467"/>
              <a:gd name="connsiteY0" fmla="*/ 401185 h 1673291"/>
              <a:gd name="connsiteX1" fmla="*/ 421222 w 10262467"/>
              <a:gd name="connsiteY1" fmla="*/ 2188 h 1673291"/>
              <a:gd name="connsiteX2" fmla="*/ 8906928 w 10262467"/>
              <a:gd name="connsiteY2" fmla="*/ 2188 h 1673291"/>
              <a:gd name="connsiteX3" fmla="*/ 9531350 w 10262467"/>
              <a:gd name="connsiteY3" fmla="*/ 255135 h 1673291"/>
              <a:gd name="connsiteX4" fmla="*/ 10099675 w 10262467"/>
              <a:gd name="connsiteY4" fmla="*/ 1368491 h 1673291"/>
              <a:gd name="connsiteX5" fmla="*/ 10215028 w 10262467"/>
              <a:gd name="connsiteY5" fmla="*/ 1672238 h 1673291"/>
              <a:gd name="connsiteX6" fmla="*/ 278347 w 10262467"/>
              <a:gd name="connsiteY6" fmla="*/ 1672238 h 1673291"/>
              <a:gd name="connsiteX7" fmla="*/ 3175 w 10262467"/>
              <a:gd name="connsiteY7" fmla="*/ 1673291 h 1673291"/>
              <a:gd name="connsiteX8" fmla="*/ 0 w 10262467"/>
              <a:gd name="connsiteY8" fmla="*/ 401185 h 1673291"/>
              <a:gd name="connsiteX0" fmla="*/ 0 w 10509448"/>
              <a:gd name="connsiteY0" fmla="*/ 401185 h 1675413"/>
              <a:gd name="connsiteX1" fmla="*/ 421222 w 10509448"/>
              <a:gd name="connsiteY1" fmla="*/ 2188 h 1675413"/>
              <a:gd name="connsiteX2" fmla="*/ 8906928 w 10509448"/>
              <a:gd name="connsiteY2" fmla="*/ 2188 h 1675413"/>
              <a:gd name="connsiteX3" fmla="*/ 9531350 w 10509448"/>
              <a:gd name="connsiteY3" fmla="*/ 255135 h 1675413"/>
              <a:gd name="connsiteX4" fmla="*/ 10099675 w 10509448"/>
              <a:gd name="connsiteY4" fmla="*/ 1368491 h 1675413"/>
              <a:gd name="connsiteX5" fmla="*/ 10481728 w 10509448"/>
              <a:gd name="connsiteY5" fmla="*/ 1675413 h 1675413"/>
              <a:gd name="connsiteX6" fmla="*/ 278347 w 10509448"/>
              <a:gd name="connsiteY6" fmla="*/ 1672238 h 1675413"/>
              <a:gd name="connsiteX7" fmla="*/ 3175 w 10509448"/>
              <a:gd name="connsiteY7" fmla="*/ 1673291 h 1675413"/>
              <a:gd name="connsiteX8" fmla="*/ 0 w 10509448"/>
              <a:gd name="connsiteY8" fmla="*/ 401185 h 1675413"/>
              <a:gd name="connsiteX0" fmla="*/ 0 w 10481728"/>
              <a:gd name="connsiteY0" fmla="*/ 401185 h 1675413"/>
              <a:gd name="connsiteX1" fmla="*/ 421222 w 10481728"/>
              <a:gd name="connsiteY1" fmla="*/ 2188 h 1675413"/>
              <a:gd name="connsiteX2" fmla="*/ 8906928 w 10481728"/>
              <a:gd name="connsiteY2" fmla="*/ 2188 h 1675413"/>
              <a:gd name="connsiteX3" fmla="*/ 9531350 w 10481728"/>
              <a:gd name="connsiteY3" fmla="*/ 255135 h 1675413"/>
              <a:gd name="connsiteX4" fmla="*/ 10099675 w 10481728"/>
              <a:gd name="connsiteY4" fmla="*/ 1368491 h 1675413"/>
              <a:gd name="connsiteX5" fmla="*/ 10481728 w 10481728"/>
              <a:gd name="connsiteY5" fmla="*/ 1675413 h 1675413"/>
              <a:gd name="connsiteX6" fmla="*/ 278347 w 10481728"/>
              <a:gd name="connsiteY6" fmla="*/ 1672238 h 1675413"/>
              <a:gd name="connsiteX7" fmla="*/ 3175 w 10481728"/>
              <a:gd name="connsiteY7" fmla="*/ 1673291 h 1675413"/>
              <a:gd name="connsiteX8" fmla="*/ 0 w 10481728"/>
              <a:gd name="connsiteY8" fmla="*/ 401185 h 1675413"/>
              <a:gd name="connsiteX0" fmla="*/ 0 w 10481728"/>
              <a:gd name="connsiteY0" fmla="*/ 401185 h 1675413"/>
              <a:gd name="connsiteX1" fmla="*/ 421222 w 10481728"/>
              <a:gd name="connsiteY1" fmla="*/ 2188 h 1675413"/>
              <a:gd name="connsiteX2" fmla="*/ 8906928 w 10481728"/>
              <a:gd name="connsiteY2" fmla="*/ 2188 h 1675413"/>
              <a:gd name="connsiteX3" fmla="*/ 9531350 w 10481728"/>
              <a:gd name="connsiteY3" fmla="*/ 255135 h 1675413"/>
              <a:gd name="connsiteX4" fmla="*/ 10099675 w 10481728"/>
              <a:gd name="connsiteY4" fmla="*/ 1368491 h 1675413"/>
              <a:gd name="connsiteX5" fmla="*/ 10481728 w 10481728"/>
              <a:gd name="connsiteY5" fmla="*/ 1675413 h 1675413"/>
              <a:gd name="connsiteX6" fmla="*/ 278347 w 10481728"/>
              <a:gd name="connsiteY6" fmla="*/ 1672238 h 1675413"/>
              <a:gd name="connsiteX7" fmla="*/ 3175 w 10481728"/>
              <a:gd name="connsiteY7" fmla="*/ 1673291 h 1675413"/>
              <a:gd name="connsiteX8" fmla="*/ 0 w 10481728"/>
              <a:gd name="connsiteY8" fmla="*/ 401185 h 1675413"/>
              <a:gd name="connsiteX0" fmla="*/ 0 w 10481728"/>
              <a:gd name="connsiteY0" fmla="*/ 401711 h 1675939"/>
              <a:gd name="connsiteX1" fmla="*/ 421222 w 10481728"/>
              <a:gd name="connsiteY1" fmla="*/ 2714 h 1675939"/>
              <a:gd name="connsiteX2" fmla="*/ 8906928 w 10481728"/>
              <a:gd name="connsiteY2" fmla="*/ 2714 h 1675939"/>
              <a:gd name="connsiteX3" fmla="*/ 9531350 w 10481728"/>
              <a:gd name="connsiteY3" fmla="*/ 252486 h 1675939"/>
              <a:gd name="connsiteX4" fmla="*/ 10099675 w 10481728"/>
              <a:gd name="connsiteY4" fmla="*/ 1369017 h 1675939"/>
              <a:gd name="connsiteX5" fmla="*/ 10481728 w 10481728"/>
              <a:gd name="connsiteY5" fmla="*/ 1675939 h 1675939"/>
              <a:gd name="connsiteX6" fmla="*/ 278347 w 10481728"/>
              <a:gd name="connsiteY6" fmla="*/ 1672764 h 1675939"/>
              <a:gd name="connsiteX7" fmla="*/ 3175 w 10481728"/>
              <a:gd name="connsiteY7" fmla="*/ 1673817 h 1675939"/>
              <a:gd name="connsiteX8" fmla="*/ 0 w 10481728"/>
              <a:gd name="connsiteY8" fmla="*/ 401711 h 1675939"/>
              <a:gd name="connsiteX0" fmla="*/ 0 w 10481728"/>
              <a:gd name="connsiteY0" fmla="*/ 398997 h 1673225"/>
              <a:gd name="connsiteX1" fmla="*/ 421222 w 10481728"/>
              <a:gd name="connsiteY1" fmla="*/ 0 h 1673225"/>
              <a:gd name="connsiteX2" fmla="*/ 8906928 w 10481728"/>
              <a:gd name="connsiteY2" fmla="*/ 0 h 1673225"/>
              <a:gd name="connsiteX3" fmla="*/ 9531350 w 10481728"/>
              <a:gd name="connsiteY3" fmla="*/ 249772 h 1673225"/>
              <a:gd name="connsiteX4" fmla="*/ 10099675 w 10481728"/>
              <a:gd name="connsiteY4" fmla="*/ 1366303 h 1673225"/>
              <a:gd name="connsiteX5" fmla="*/ 10481728 w 10481728"/>
              <a:gd name="connsiteY5" fmla="*/ 1673225 h 1673225"/>
              <a:gd name="connsiteX6" fmla="*/ 278347 w 10481728"/>
              <a:gd name="connsiteY6" fmla="*/ 1670050 h 1673225"/>
              <a:gd name="connsiteX7" fmla="*/ 3175 w 10481728"/>
              <a:gd name="connsiteY7" fmla="*/ 1671103 h 1673225"/>
              <a:gd name="connsiteX8" fmla="*/ 0 w 10481728"/>
              <a:gd name="connsiteY8" fmla="*/ 398997 h 1673225"/>
              <a:gd name="connsiteX0" fmla="*/ 0 w 10481728"/>
              <a:gd name="connsiteY0" fmla="*/ 400006 h 1674234"/>
              <a:gd name="connsiteX1" fmla="*/ 421222 w 10481728"/>
              <a:gd name="connsiteY1" fmla="*/ 1009 h 1674234"/>
              <a:gd name="connsiteX2" fmla="*/ 8906928 w 10481728"/>
              <a:gd name="connsiteY2" fmla="*/ 1009 h 1674234"/>
              <a:gd name="connsiteX3" fmla="*/ 9531350 w 10481728"/>
              <a:gd name="connsiteY3" fmla="*/ 250781 h 1674234"/>
              <a:gd name="connsiteX4" fmla="*/ 10099675 w 10481728"/>
              <a:gd name="connsiteY4" fmla="*/ 1367312 h 1674234"/>
              <a:gd name="connsiteX5" fmla="*/ 10481728 w 10481728"/>
              <a:gd name="connsiteY5" fmla="*/ 1674234 h 1674234"/>
              <a:gd name="connsiteX6" fmla="*/ 278347 w 10481728"/>
              <a:gd name="connsiteY6" fmla="*/ 1671059 h 1674234"/>
              <a:gd name="connsiteX7" fmla="*/ 3175 w 10481728"/>
              <a:gd name="connsiteY7" fmla="*/ 1672112 h 1674234"/>
              <a:gd name="connsiteX8" fmla="*/ 0 w 10481728"/>
              <a:gd name="connsiteY8" fmla="*/ 400006 h 1674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81728" h="1674234">
                <a:moveTo>
                  <a:pt x="0" y="400006"/>
                </a:moveTo>
                <a:cubicBezTo>
                  <a:pt x="3175" y="173254"/>
                  <a:pt x="213520" y="1009"/>
                  <a:pt x="421222" y="1009"/>
                </a:cubicBezTo>
                <a:lnTo>
                  <a:pt x="8906928" y="1009"/>
                </a:lnTo>
                <a:cubicBezTo>
                  <a:pt x="9120980" y="4184"/>
                  <a:pt x="9359900" y="-42646"/>
                  <a:pt x="9531350" y="250781"/>
                </a:cubicBezTo>
                <a:lnTo>
                  <a:pt x="10099675" y="1367312"/>
                </a:lnTo>
                <a:cubicBezTo>
                  <a:pt x="10198100" y="1578189"/>
                  <a:pt x="10327480" y="1652009"/>
                  <a:pt x="10481728" y="1674234"/>
                </a:cubicBezTo>
                <a:lnTo>
                  <a:pt x="278347" y="1671059"/>
                </a:lnTo>
                <a:lnTo>
                  <a:pt x="3175" y="1672112"/>
                </a:lnTo>
                <a:cubicBezTo>
                  <a:pt x="2117" y="1335918"/>
                  <a:pt x="1058" y="736200"/>
                  <a:pt x="0" y="400006"/>
                </a:cubicBezTo>
                <a:close/>
              </a:path>
            </a:pathLst>
          </a:custGeom>
          <a:solidFill>
            <a:schemeClr val="accent1"/>
          </a:solidFill>
        </p:spPr>
        <p:txBody>
          <a:bodyPr lIns="144000" tIns="503999" anchor="b" anchorCtr="0"/>
          <a:lstStyle>
            <a:lvl1pPr marL="0" indent="0" algn="l">
              <a:lnSpc>
                <a:spcPts val="1300"/>
              </a:lnSpc>
              <a:spcAft>
                <a:spcPts val="0"/>
              </a:spcAft>
              <a:buNone/>
              <a:defRPr sz="1220" b="1" i="0" baseline="0">
                <a:solidFill>
                  <a:schemeClr val="tx1"/>
                </a:solidFill>
                <a:latin typeface="+mj-lt"/>
              </a:defRPr>
            </a:lvl1pPr>
            <a:lvl2pPr marL="180975" indent="0" algn="l">
              <a:buNone/>
              <a:defRPr sz="1220"/>
            </a:lvl2pPr>
            <a:lvl3pPr marL="361950" indent="0" algn="l">
              <a:buNone/>
              <a:defRPr sz="1220"/>
            </a:lvl3pPr>
            <a:lvl4pPr marL="542925" indent="0" algn="l">
              <a:buNone/>
              <a:defRPr sz="1220"/>
            </a:lvl4pPr>
            <a:lvl5pPr marL="714375" indent="0" algn="l">
              <a:buNone/>
              <a:defRPr sz="1220"/>
            </a:lvl5pPr>
          </a:lstStyle>
          <a:p>
            <a:pPr lvl="0"/>
            <a:r>
              <a:rPr lang="de-DE" dirty="0" err="1"/>
              <a:t>Labeltext</a:t>
            </a:r>
            <a:br>
              <a:rPr lang="de-DE" dirty="0"/>
            </a:br>
            <a:r>
              <a:rPr lang="de-DE" dirty="0"/>
              <a:t>bearbeiten</a:t>
            </a:r>
          </a:p>
        </p:txBody>
      </p:sp>
      <p:sp>
        <p:nvSpPr>
          <p:cNvPr id="21" name="Textplatzhalter 20">
            <a:extLst>
              <a:ext uri="{FF2B5EF4-FFF2-40B4-BE49-F238E27FC236}">
                <a16:creationId xmlns:a16="http://schemas.microsoft.com/office/drawing/2014/main" id="{07777BEF-0943-49B5-89E4-2C7D1CCACC05}"/>
              </a:ext>
            </a:extLst>
          </p:cNvPr>
          <p:cNvSpPr>
            <a:spLocks noGrp="1"/>
          </p:cNvSpPr>
          <p:nvPr>
            <p:ph type="body" sz="quarter" idx="12" hasCustomPrompt="1"/>
          </p:nvPr>
        </p:nvSpPr>
        <p:spPr>
          <a:xfrm>
            <a:off x="227013" y="4982400"/>
            <a:ext cx="2450873" cy="292259"/>
          </a:xfrm>
        </p:spPr>
        <p:txBody>
          <a:bodyPr>
            <a:spAutoFit/>
          </a:bodyPr>
          <a:lstStyle>
            <a:lvl1pPr marL="0" indent="0">
              <a:buNone/>
              <a:defRPr>
                <a:solidFill>
                  <a:schemeClr val="bg1"/>
                </a:solidFill>
              </a:defRPr>
            </a:lvl1pPr>
          </a:lstStyle>
          <a:p>
            <a:pPr lvl="0"/>
            <a:r>
              <a:rPr lang="de-DE" dirty="0"/>
              <a:t>Ort, Datum bearbeiten</a:t>
            </a:r>
          </a:p>
        </p:txBody>
      </p:sp>
      <p:sp>
        <p:nvSpPr>
          <p:cNvPr id="12" name="Textplatzhalter 3">
            <a:extLst>
              <a:ext uri="{FF2B5EF4-FFF2-40B4-BE49-F238E27FC236}">
                <a16:creationId xmlns:a16="http://schemas.microsoft.com/office/drawing/2014/main" id="{C2C0711E-843A-DB49-ABC3-E2480008C7CC}"/>
              </a:ext>
            </a:extLst>
          </p:cNvPr>
          <p:cNvSpPr>
            <a:spLocks noGrp="1"/>
          </p:cNvSpPr>
          <p:nvPr>
            <p:ph type="body" sz="quarter" idx="20" hasCustomPrompt="1"/>
          </p:nvPr>
        </p:nvSpPr>
        <p:spPr>
          <a:xfrm>
            <a:off x="0" y="2563541"/>
            <a:ext cx="2616303" cy="265260"/>
          </a:xfrm>
          <a:solidFill>
            <a:schemeClr val="tx1"/>
          </a:solidFill>
        </p:spPr>
        <p:txBody>
          <a:bodyPr wrap="none" lIns="216000" tIns="18000" rIns="216000" bIns="18000">
            <a:spAutoFit/>
          </a:bodyPr>
          <a:lstStyle>
            <a:lvl1pPr marL="0" indent="0" fontAlgn="t">
              <a:lnSpc>
                <a:spcPts val="1740"/>
              </a:lnSpc>
              <a:spcAft>
                <a:spcPts val="0"/>
              </a:spcAft>
              <a:buNone/>
              <a:defRPr cap="all" spc="-20" baseline="0">
                <a:solidFill>
                  <a:schemeClr val="bg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bearbeiteN</a:t>
            </a:r>
            <a:endParaRPr lang="de-DE" dirty="0"/>
          </a:p>
        </p:txBody>
      </p:sp>
      <p:sp>
        <p:nvSpPr>
          <p:cNvPr id="2" name="Titel 1">
            <a:extLst>
              <a:ext uri="{FF2B5EF4-FFF2-40B4-BE49-F238E27FC236}">
                <a16:creationId xmlns:a16="http://schemas.microsoft.com/office/drawing/2014/main" id="{F8E052BD-A215-2541-8D0F-AA20A9019A12}"/>
              </a:ext>
            </a:extLst>
          </p:cNvPr>
          <p:cNvSpPr>
            <a:spLocks noGrp="1"/>
          </p:cNvSpPr>
          <p:nvPr>
            <p:ph type="title"/>
          </p:nvPr>
        </p:nvSpPr>
        <p:spPr>
          <a:xfrm>
            <a:off x="-1" y="2912400"/>
            <a:ext cx="7105426" cy="802424"/>
          </a:xfrm>
          <a:prstGeom prst="rect">
            <a:avLst/>
          </a:prstGeom>
        </p:spPr>
        <p:txBody>
          <a:bodyPr lIns="180000" rIns="180000">
            <a:spAutoFit/>
          </a:bodyPr>
          <a:lstStyle>
            <a:lvl1pPr>
              <a:defRPr sz="5400" baseline="0"/>
            </a:lvl1pPr>
          </a:lstStyle>
          <a:p>
            <a:r>
              <a:rPr lang="de-DE"/>
              <a:t>Titelmasterformat durch Klicken bearbeiten</a:t>
            </a:r>
            <a:endParaRPr lang="de-DE" dirty="0"/>
          </a:p>
        </p:txBody>
      </p:sp>
      <p:sp>
        <p:nvSpPr>
          <p:cNvPr id="17" name="Titel 1">
            <a:extLst>
              <a:ext uri="{FF2B5EF4-FFF2-40B4-BE49-F238E27FC236}">
                <a16:creationId xmlns:a16="http://schemas.microsoft.com/office/drawing/2014/main" id="{C1F8B7DC-5080-B646-9FB8-969FEFA337DC}"/>
              </a:ext>
            </a:extLst>
          </p:cNvPr>
          <p:cNvSpPr txBox="1">
            <a:spLocks/>
          </p:cNvSpPr>
          <p:nvPr userDrawn="1"/>
        </p:nvSpPr>
        <p:spPr>
          <a:xfrm>
            <a:off x="-1" y="3805200"/>
            <a:ext cx="11067087" cy="802424"/>
          </a:xfrm>
          <a:prstGeom prst="rect">
            <a:avLst/>
          </a:prstGeom>
          <a:solidFill>
            <a:schemeClr val="accent1"/>
          </a:solidFill>
        </p:spPr>
        <p:txBody>
          <a:bodyPr wrap="none" lIns="180000" tIns="36000" rIns="180000" bIns="18000">
            <a:spAutoFit/>
          </a:bodyPr>
          <a:lstStyle>
            <a:lvl1pPr algn="l" defTabSz="914400" rtl="0" eaLnBrk="1" latinLnBrk="0" hangingPunct="1">
              <a:lnSpc>
                <a:spcPct val="90000"/>
              </a:lnSpc>
              <a:spcBef>
                <a:spcPct val="0"/>
              </a:spcBef>
              <a:buNone/>
              <a:defRPr lang="de-DE" sz="5400" kern="1200" cap="all" spc="-20" baseline="0" smtClean="0">
                <a:solidFill>
                  <a:schemeClr val="tx1"/>
                </a:solidFill>
                <a:latin typeface="Source Sans Pro Bold" panose="020B0703030503020204" pitchFamily="34" charset="0"/>
                <a:ea typeface="+mj-ea"/>
                <a:cs typeface="+mj-cs"/>
              </a:defRPr>
            </a:lvl1pPr>
          </a:lstStyle>
          <a:p>
            <a:r>
              <a:rPr lang="de-DE" dirty="0"/>
              <a:t>Mastertitelformat bearbeiten</a:t>
            </a:r>
          </a:p>
        </p:txBody>
      </p:sp>
    </p:spTree>
    <p:extLst>
      <p:ext uri="{BB962C8B-B14F-4D97-AF65-F5344CB8AC3E}">
        <p14:creationId xmlns:p14="http://schemas.microsoft.com/office/powerpoint/2010/main" val="1123055035"/>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3" orient="horz" pos="1612" userDrawn="1">
          <p15:clr>
            <a:srgbClr val="FBAE40"/>
          </p15:clr>
        </p15:guide>
        <p15:guide id="14" orient="horz" pos="3546"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Headline | Facts Weiß-Farbe">
    <p:bg>
      <p:bgPr>
        <a:solidFill>
          <a:schemeClr val="bg1"/>
        </a:solidFill>
        <a:effectLst/>
      </p:bgPr>
    </p:bg>
    <p:spTree>
      <p:nvGrpSpPr>
        <p:cNvPr id="1" name=""/>
        <p:cNvGrpSpPr/>
        <p:nvPr/>
      </p:nvGrpSpPr>
      <p:grpSpPr>
        <a:xfrm>
          <a:off x="0" y="0"/>
          <a:ext cx="0" cy="0"/>
          <a:chOff x="0" y="0"/>
          <a:chExt cx="0" cy="0"/>
        </a:xfrm>
      </p:grpSpPr>
      <p:sp>
        <p:nvSpPr>
          <p:cNvPr id="35" name="Freihandform 34">
            <a:extLst>
              <a:ext uri="{FF2B5EF4-FFF2-40B4-BE49-F238E27FC236}">
                <a16:creationId xmlns:a16="http://schemas.microsoft.com/office/drawing/2014/main" id="{4F371DBD-0789-AA45-9959-4449D48C1B23}"/>
              </a:ext>
            </a:extLst>
          </p:cNvPr>
          <p:cNvSpPr/>
          <p:nvPr userDrawn="1"/>
        </p:nvSpPr>
        <p:spPr>
          <a:xfrm>
            <a:off x="0" y="1533480"/>
            <a:ext cx="12192000" cy="5324520"/>
          </a:xfrm>
          <a:custGeom>
            <a:avLst/>
            <a:gdLst>
              <a:gd name="connsiteX0" fmla="*/ 12192000 w 12192000"/>
              <a:gd name="connsiteY0" fmla="*/ 0 h 5324520"/>
              <a:gd name="connsiteX1" fmla="*/ 12192000 w 12192000"/>
              <a:gd name="connsiteY1" fmla="*/ 5324520 h 5324520"/>
              <a:gd name="connsiteX2" fmla="*/ 0 w 12192000"/>
              <a:gd name="connsiteY2" fmla="*/ 5324520 h 5324520"/>
              <a:gd name="connsiteX3" fmla="*/ 0 w 12192000"/>
              <a:gd name="connsiteY3" fmla="*/ 852548 h 5324520"/>
            </a:gdLst>
            <a:ahLst/>
            <a:cxnLst>
              <a:cxn ang="0">
                <a:pos x="connsiteX0" y="connsiteY0"/>
              </a:cxn>
              <a:cxn ang="0">
                <a:pos x="connsiteX1" y="connsiteY1"/>
              </a:cxn>
              <a:cxn ang="0">
                <a:pos x="connsiteX2" y="connsiteY2"/>
              </a:cxn>
              <a:cxn ang="0">
                <a:pos x="connsiteX3" y="connsiteY3"/>
              </a:cxn>
            </a:cxnLst>
            <a:rect l="l" t="t" r="r" b="b"/>
            <a:pathLst>
              <a:path w="12192000" h="5324520">
                <a:moveTo>
                  <a:pt x="12192000" y="0"/>
                </a:moveTo>
                <a:lnTo>
                  <a:pt x="12192000" y="5324520"/>
                </a:lnTo>
                <a:lnTo>
                  <a:pt x="0" y="5324520"/>
                </a:lnTo>
                <a:lnTo>
                  <a:pt x="0" y="85254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de-DE" b="1"/>
          </a:p>
        </p:txBody>
      </p:sp>
      <p:sp>
        <p:nvSpPr>
          <p:cNvPr id="3" name="Datumsplatzhalter 2">
            <a:extLst>
              <a:ext uri="{FF2B5EF4-FFF2-40B4-BE49-F238E27FC236}">
                <a16:creationId xmlns:a16="http://schemas.microsoft.com/office/drawing/2014/main" id="{39C8E414-AABA-4932-9DA2-ED027C851AC9}"/>
              </a:ext>
            </a:extLst>
          </p:cNvPr>
          <p:cNvSpPr>
            <a:spLocks noGrp="1"/>
          </p:cNvSpPr>
          <p:nvPr>
            <p:ph type="dt" sz="half" idx="10"/>
          </p:nvPr>
        </p:nvSpPr>
        <p:spPr/>
        <p:txBody>
          <a:bodyPr/>
          <a:lstStyle/>
          <a:p>
            <a:fld id="{8A5667DB-2839-644E-8444-80F2C4160D1F}" type="datetime1">
              <a:rPr lang="de-DE" smtClean="0"/>
              <a:t>16.07.2023</a:t>
            </a:fld>
            <a:endParaRPr lang="de-DE" dirty="0"/>
          </a:p>
        </p:txBody>
      </p:sp>
      <p:sp>
        <p:nvSpPr>
          <p:cNvPr id="4" name="Fußzeilenplatzhalter 3">
            <a:extLst>
              <a:ext uri="{FF2B5EF4-FFF2-40B4-BE49-F238E27FC236}">
                <a16:creationId xmlns:a16="http://schemas.microsoft.com/office/drawing/2014/main" id="{88DF5653-41EA-4FE4-A4BE-2DEF6044605D}"/>
              </a:ext>
            </a:extLst>
          </p:cNvPr>
          <p:cNvSpPr>
            <a:spLocks noGrp="1"/>
          </p:cNvSpPr>
          <p:nvPr>
            <p:ph type="ftr" sz="quarter" idx="11"/>
          </p:nvPr>
        </p:nvSpPr>
        <p:spPr/>
        <p:txBody>
          <a:bodyPr/>
          <a:lstStyle/>
          <a:p>
            <a:r>
              <a:rPr lang="de-DE"/>
              <a:t>Fußzeile</a:t>
            </a:r>
            <a:endParaRPr lang="de-DE" dirty="0"/>
          </a:p>
        </p:txBody>
      </p:sp>
      <p:sp>
        <p:nvSpPr>
          <p:cNvPr id="5" name="Foliennummernplatzhalter 4">
            <a:extLst>
              <a:ext uri="{FF2B5EF4-FFF2-40B4-BE49-F238E27FC236}">
                <a16:creationId xmlns:a16="http://schemas.microsoft.com/office/drawing/2014/main" id="{2DE45B4F-F38E-43B2-9AB1-8216E5CB96AA}"/>
              </a:ext>
            </a:extLst>
          </p:cNvPr>
          <p:cNvSpPr>
            <a:spLocks noGrp="1"/>
          </p:cNvSpPr>
          <p:nvPr>
            <p:ph type="sldNum" sz="quarter" idx="12"/>
          </p:nvPr>
        </p:nvSpPr>
        <p:spPr/>
        <p:txBody>
          <a:bodyPr/>
          <a:lstStyle/>
          <a:p>
            <a:fld id="{19C38A61-2AC7-4B0E-B80F-DDADD701BB40}" type="slidenum">
              <a:rPr lang="de-DE" smtClean="0"/>
              <a:pPr/>
              <a:t>‹#›</a:t>
            </a:fld>
            <a:endParaRPr lang="de-DE" dirty="0"/>
          </a:p>
        </p:txBody>
      </p:sp>
      <p:sp>
        <p:nvSpPr>
          <p:cNvPr id="8" name="Inhaltsplatzhalter 2">
            <a:extLst>
              <a:ext uri="{FF2B5EF4-FFF2-40B4-BE49-F238E27FC236}">
                <a16:creationId xmlns:a16="http://schemas.microsoft.com/office/drawing/2014/main" id="{1F77720D-433C-4383-AB26-554BF9FABF6F}"/>
              </a:ext>
            </a:extLst>
          </p:cNvPr>
          <p:cNvSpPr>
            <a:spLocks noGrp="1"/>
          </p:cNvSpPr>
          <p:nvPr>
            <p:ph idx="1" hasCustomPrompt="1"/>
          </p:nvPr>
        </p:nvSpPr>
        <p:spPr>
          <a:xfrm>
            <a:off x="386557" y="4230929"/>
            <a:ext cx="1912937" cy="1309377"/>
          </a:xfrm>
        </p:spPr>
        <p:txBody>
          <a:bodyPr rIns="0">
            <a:noAutofit/>
          </a:bodyPr>
          <a:lstStyle>
            <a:lvl1pPr marL="0" indent="0">
              <a:buClr>
                <a:schemeClr val="accent5"/>
              </a:buClr>
              <a:buSzPct val="120000"/>
              <a:buNone/>
              <a:defRPr sz="1700">
                <a:solidFill>
                  <a:schemeClr val="tx1"/>
                </a:solidFill>
              </a:defRPr>
            </a:lvl1pPr>
            <a:lvl2pPr marL="180975" indent="0">
              <a:buClr>
                <a:schemeClr val="accent5"/>
              </a:buClr>
              <a:buSzPct val="120000"/>
              <a:buNone/>
              <a:defRPr sz="1700">
                <a:solidFill>
                  <a:schemeClr val="bg1"/>
                </a:solidFill>
              </a:defRPr>
            </a:lvl2pPr>
            <a:lvl3pPr marL="361950" indent="0">
              <a:buClr>
                <a:schemeClr val="accent5"/>
              </a:buClr>
              <a:buSzPct val="120000"/>
              <a:buNone/>
              <a:defRPr sz="1700">
                <a:solidFill>
                  <a:schemeClr val="bg1"/>
                </a:solidFill>
              </a:defRPr>
            </a:lvl3pPr>
            <a:lvl4pPr marL="542925" indent="0">
              <a:buClr>
                <a:schemeClr val="accent5"/>
              </a:buClr>
              <a:buSzPct val="120000"/>
              <a:buNone/>
              <a:defRPr sz="1700">
                <a:solidFill>
                  <a:schemeClr val="bg1"/>
                </a:solidFill>
              </a:defRPr>
            </a:lvl4pPr>
            <a:lvl5pPr marL="714375" indent="0">
              <a:buClr>
                <a:schemeClr val="accent5"/>
              </a:buClr>
              <a:buSzPct val="120000"/>
              <a:buNone/>
              <a:defRPr sz="1700">
                <a:solidFill>
                  <a:schemeClr val="bg1"/>
                </a:solidFill>
              </a:defRPr>
            </a:lvl5pPr>
          </a:lstStyle>
          <a:p>
            <a:pPr lvl="0"/>
            <a:r>
              <a:rPr lang="de-DE" dirty="0"/>
              <a:t>Aufzählung oder Fließtext bearbeiten</a:t>
            </a:r>
          </a:p>
        </p:txBody>
      </p:sp>
      <p:sp>
        <p:nvSpPr>
          <p:cNvPr id="9" name="Textfeld 8">
            <a:extLst>
              <a:ext uri="{FF2B5EF4-FFF2-40B4-BE49-F238E27FC236}">
                <a16:creationId xmlns:a16="http://schemas.microsoft.com/office/drawing/2014/main" id="{1197813E-2C44-E84D-9F88-6613911A0CE4}"/>
              </a:ext>
            </a:extLst>
          </p:cNvPr>
          <p:cNvSpPr txBox="1"/>
          <p:nvPr userDrawn="1"/>
        </p:nvSpPr>
        <p:spPr>
          <a:xfrm>
            <a:off x="386556" y="2342340"/>
            <a:ext cx="1912938" cy="1255543"/>
          </a:xfrm>
          <a:prstGeom prst="rect">
            <a:avLst/>
          </a:prstGeom>
          <a:noFill/>
        </p:spPr>
        <p:txBody>
          <a:bodyPr wrap="none" lIns="0" tIns="0" rIns="0" bIns="0" rtlCol="0" anchor="b" anchorCtr="0">
            <a:noAutofit/>
          </a:bodyPr>
          <a:lstStyle/>
          <a:p>
            <a:pPr algn="l"/>
            <a:r>
              <a:rPr lang="de-DE" sz="9600" b="1" i="0" baseline="0" dirty="0">
                <a:solidFill>
                  <a:schemeClr val="bg1"/>
                </a:solidFill>
                <a:latin typeface="Source Serif Pro" charset="0"/>
                <a:ea typeface="Source Serif Pro" charset="0"/>
                <a:cs typeface="Source Serif Pro" charset="0"/>
              </a:rPr>
              <a:t>01</a:t>
            </a:r>
          </a:p>
        </p:txBody>
      </p:sp>
      <p:sp>
        <p:nvSpPr>
          <p:cNvPr id="11" name="Textplatzhalter 3">
            <a:extLst>
              <a:ext uri="{FF2B5EF4-FFF2-40B4-BE49-F238E27FC236}">
                <a16:creationId xmlns:a16="http://schemas.microsoft.com/office/drawing/2014/main" id="{269FF1EE-52E8-F141-9E66-FA6807D3290C}"/>
              </a:ext>
            </a:extLst>
          </p:cNvPr>
          <p:cNvSpPr>
            <a:spLocks noGrp="1"/>
          </p:cNvSpPr>
          <p:nvPr>
            <p:ph type="body" sz="quarter" idx="20" hasCustomPrompt="1"/>
          </p:nvPr>
        </p:nvSpPr>
        <p:spPr>
          <a:xfrm>
            <a:off x="386556" y="3434747"/>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12" name="Textplatzhalter 3">
            <a:extLst>
              <a:ext uri="{FF2B5EF4-FFF2-40B4-BE49-F238E27FC236}">
                <a16:creationId xmlns:a16="http://schemas.microsoft.com/office/drawing/2014/main" id="{E6A2C81F-4FAC-D148-9943-F7C14D90731A}"/>
              </a:ext>
            </a:extLst>
          </p:cNvPr>
          <p:cNvSpPr>
            <a:spLocks noGrp="1"/>
          </p:cNvSpPr>
          <p:nvPr>
            <p:ph type="body" sz="quarter" idx="23" hasCustomPrompt="1"/>
          </p:nvPr>
        </p:nvSpPr>
        <p:spPr>
          <a:xfrm>
            <a:off x="386556" y="3747626"/>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18" name="Inhaltsplatzhalter 2">
            <a:extLst>
              <a:ext uri="{FF2B5EF4-FFF2-40B4-BE49-F238E27FC236}">
                <a16:creationId xmlns:a16="http://schemas.microsoft.com/office/drawing/2014/main" id="{9E19ADE0-FF19-C64D-9E44-B6868379D223}"/>
              </a:ext>
            </a:extLst>
          </p:cNvPr>
          <p:cNvSpPr>
            <a:spLocks noGrp="1"/>
          </p:cNvSpPr>
          <p:nvPr>
            <p:ph idx="24" hasCustomPrompt="1"/>
          </p:nvPr>
        </p:nvSpPr>
        <p:spPr>
          <a:xfrm>
            <a:off x="2799808" y="4891032"/>
            <a:ext cx="1912937" cy="1309377"/>
          </a:xfrm>
        </p:spPr>
        <p:txBody>
          <a:bodyPr rIns="0">
            <a:noAutofit/>
          </a:bodyPr>
          <a:lstStyle>
            <a:lvl1pPr marL="0" indent="0">
              <a:buClr>
                <a:schemeClr val="accent5"/>
              </a:buClr>
              <a:buSzPct val="120000"/>
              <a:buNone/>
              <a:defRPr sz="1700">
                <a:solidFill>
                  <a:schemeClr val="tx1"/>
                </a:solidFill>
              </a:defRPr>
            </a:lvl1pPr>
            <a:lvl2pPr marL="180975" indent="0">
              <a:buClr>
                <a:schemeClr val="accent5"/>
              </a:buClr>
              <a:buSzPct val="120000"/>
              <a:buNone/>
              <a:defRPr sz="1700">
                <a:solidFill>
                  <a:schemeClr val="bg1"/>
                </a:solidFill>
              </a:defRPr>
            </a:lvl2pPr>
            <a:lvl3pPr marL="361950" indent="0">
              <a:buClr>
                <a:schemeClr val="accent5"/>
              </a:buClr>
              <a:buSzPct val="120000"/>
              <a:buNone/>
              <a:defRPr sz="1700">
                <a:solidFill>
                  <a:schemeClr val="bg1"/>
                </a:solidFill>
              </a:defRPr>
            </a:lvl3pPr>
            <a:lvl4pPr marL="542925" indent="0">
              <a:buClr>
                <a:schemeClr val="accent5"/>
              </a:buClr>
              <a:buSzPct val="120000"/>
              <a:buNone/>
              <a:defRPr sz="1700">
                <a:solidFill>
                  <a:schemeClr val="bg1"/>
                </a:solidFill>
              </a:defRPr>
            </a:lvl4pPr>
            <a:lvl5pPr marL="714375" indent="0">
              <a:buClr>
                <a:schemeClr val="accent5"/>
              </a:buClr>
              <a:buSzPct val="120000"/>
              <a:buNone/>
              <a:defRPr sz="1700">
                <a:solidFill>
                  <a:schemeClr val="bg1"/>
                </a:solidFill>
              </a:defRPr>
            </a:lvl5pPr>
          </a:lstStyle>
          <a:p>
            <a:pPr lvl="0"/>
            <a:r>
              <a:rPr lang="de-DE" dirty="0"/>
              <a:t>Aufzählung oder Fließtext bearbeiten</a:t>
            </a:r>
          </a:p>
        </p:txBody>
      </p:sp>
      <p:sp>
        <p:nvSpPr>
          <p:cNvPr id="19" name="Textfeld 18">
            <a:extLst>
              <a:ext uri="{FF2B5EF4-FFF2-40B4-BE49-F238E27FC236}">
                <a16:creationId xmlns:a16="http://schemas.microsoft.com/office/drawing/2014/main" id="{B1129070-CA9F-C54E-9D8D-0E38B28494B4}"/>
              </a:ext>
            </a:extLst>
          </p:cNvPr>
          <p:cNvSpPr txBox="1"/>
          <p:nvPr userDrawn="1"/>
        </p:nvSpPr>
        <p:spPr>
          <a:xfrm>
            <a:off x="2799807" y="3002443"/>
            <a:ext cx="1912938" cy="1255543"/>
          </a:xfrm>
          <a:prstGeom prst="rect">
            <a:avLst/>
          </a:prstGeom>
          <a:noFill/>
        </p:spPr>
        <p:txBody>
          <a:bodyPr wrap="none" lIns="0" tIns="0" rIns="0" bIns="0" rtlCol="0" anchor="b" anchorCtr="0">
            <a:noAutofit/>
          </a:bodyPr>
          <a:lstStyle/>
          <a:p>
            <a:pPr algn="l"/>
            <a:r>
              <a:rPr lang="de-DE" sz="9600" b="1" i="0" baseline="0" dirty="0">
                <a:solidFill>
                  <a:schemeClr val="bg1"/>
                </a:solidFill>
                <a:latin typeface="Source Serif Pro" charset="0"/>
                <a:ea typeface="Source Serif Pro" charset="0"/>
                <a:cs typeface="Source Serif Pro" charset="0"/>
              </a:rPr>
              <a:t>02</a:t>
            </a:r>
          </a:p>
        </p:txBody>
      </p:sp>
      <p:sp>
        <p:nvSpPr>
          <p:cNvPr id="20" name="Textplatzhalter 3">
            <a:extLst>
              <a:ext uri="{FF2B5EF4-FFF2-40B4-BE49-F238E27FC236}">
                <a16:creationId xmlns:a16="http://schemas.microsoft.com/office/drawing/2014/main" id="{E5B34B96-A93D-6C48-A624-0F41C6D3B9B5}"/>
              </a:ext>
            </a:extLst>
          </p:cNvPr>
          <p:cNvSpPr>
            <a:spLocks noGrp="1"/>
          </p:cNvSpPr>
          <p:nvPr>
            <p:ph type="body" sz="quarter" idx="25" hasCustomPrompt="1"/>
          </p:nvPr>
        </p:nvSpPr>
        <p:spPr>
          <a:xfrm>
            <a:off x="2799807" y="4094850"/>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21" name="Textplatzhalter 3">
            <a:extLst>
              <a:ext uri="{FF2B5EF4-FFF2-40B4-BE49-F238E27FC236}">
                <a16:creationId xmlns:a16="http://schemas.microsoft.com/office/drawing/2014/main" id="{ADD9014A-E446-AC42-B8DE-0F9B6D588C55}"/>
              </a:ext>
            </a:extLst>
          </p:cNvPr>
          <p:cNvSpPr>
            <a:spLocks noGrp="1"/>
          </p:cNvSpPr>
          <p:nvPr>
            <p:ph type="body" sz="quarter" idx="26" hasCustomPrompt="1"/>
          </p:nvPr>
        </p:nvSpPr>
        <p:spPr>
          <a:xfrm>
            <a:off x="2799807" y="4407729"/>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22" name="Inhaltsplatzhalter 2">
            <a:extLst>
              <a:ext uri="{FF2B5EF4-FFF2-40B4-BE49-F238E27FC236}">
                <a16:creationId xmlns:a16="http://schemas.microsoft.com/office/drawing/2014/main" id="{86D5A02C-E0A4-7C45-9278-78C073C952B3}"/>
              </a:ext>
            </a:extLst>
          </p:cNvPr>
          <p:cNvSpPr>
            <a:spLocks noGrp="1"/>
          </p:cNvSpPr>
          <p:nvPr>
            <p:ph idx="27" hasCustomPrompt="1"/>
          </p:nvPr>
        </p:nvSpPr>
        <p:spPr>
          <a:xfrm>
            <a:off x="5160641" y="4230929"/>
            <a:ext cx="1912937" cy="1309377"/>
          </a:xfrm>
        </p:spPr>
        <p:txBody>
          <a:bodyPr rIns="0">
            <a:noAutofit/>
          </a:bodyPr>
          <a:lstStyle>
            <a:lvl1pPr marL="0" indent="0">
              <a:buClr>
                <a:schemeClr val="accent5"/>
              </a:buClr>
              <a:buSzPct val="120000"/>
              <a:buNone/>
              <a:defRPr sz="1700">
                <a:solidFill>
                  <a:schemeClr val="tx1"/>
                </a:solidFill>
              </a:defRPr>
            </a:lvl1pPr>
            <a:lvl2pPr marL="180975" indent="0">
              <a:buClr>
                <a:schemeClr val="accent5"/>
              </a:buClr>
              <a:buSzPct val="120000"/>
              <a:buNone/>
              <a:defRPr sz="1700">
                <a:solidFill>
                  <a:schemeClr val="bg1"/>
                </a:solidFill>
              </a:defRPr>
            </a:lvl2pPr>
            <a:lvl3pPr marL="361950" indent="0">
              <a:buClr>
                <a:schemeClr val="accent5"/>
              </a:buClr>
              <a:buSzPct val="120000"/>
              <a:buNone/>
              <a:defRPr sz="1700">
                <a:solidFill>
                  <a:schemeClr val="bg1"/>
                </a:solidFill>
              </a:defRPr>
            </a:lvl3pPr>
            <a:lvl4pPr marL="542925" indent="0">
              <a:buClr>
                <a:schemeClr val="accent5"/>
              </a:buClr>
              <a:buSzPct val="120000"/>
              <a:buNone/>
              <a:defRPr sz="1700">
                <a:solidFill>
                  <a:schemeClr val="bg1"/>
                </a:solidFill>
              </a:defRPr>
            </a:lvl4pPr>
            <a:lvl5pPr marL="714375" indent="0">
              <a:buClr>
                <a:schemeClr val="accent5"/>
              </a:buClr>
              <a:buSzPct val="120000"/>
              <a:buNone/>
              <a:defRPr sz="1700">
                <a:solidFill>
                  <a:schemeClr val="bg1"/>
                </a:solidFill>
              </a:defRPr>
            </a:lvl5pPr>
          </a:lstStyle>
          <a:p>
            <a:pPr lvl="0"/>
            <a:r>
              <a:rPr lang="de-DE" dirty="0"/>
              <a:t>Aufzählung oder Fließtext bearbeiten</a:t>
            </a:r>
          </a:p>
        </p:txBody>
      </p:sp>
      <p:sp>
        <p:nvSpPr>
          <p:cNvPr id="23" name="Textfeld 22">
            <a:extLst>
              <a:ext uri="{FF2B5EF4-FFF2-40B4-BE49-F238E27FC236}">
                <a16:creationId xmlns:a16="http://schemas.microsoft.com/office/drawing/2014/main" id="{DD90858E-B1CF-3247-9C9A-81817A0D490D}"/>
              </a:ext>
            </a:extLst>
          </p:cNvPr>
          <p:cNvSpPr txBox="1"/>
          <p:nvPr userDrawn="1"/>
        </p:nvSpPr>
        <p:spPr>
          <a:xfrm>
            <a:off x="5160640" y="2342340"/>
            <a:ext cx="1912938" cy="1255543"/>
          </a:xfrm>
          <a:prstGeom prst="rect">
            <a:avLst/>
          </a:prstGeom>
          <a:noFill/>
        </p:spPr>
        <p:txBody>
          <a:bodyPr wrap="none" lIns="0" tIns="0" rIns="0" bIns="0" rtlCol="0" anchor="b" anchorCtr="0">
            <a:noAutofit/>
          </a:bodyPr>
          <a:lstStyle/>
          <a:p>
            <a:pPr algn="l"/>
            <a:r>
              <a:rPr lang="de-DE" sz="9600" b="1" i="0" baseline="0" dirty="0">
                <a:solidFill>
                  <a:schemeClr val="bg1"/>
                </a:solidFill>
                <a:latin typeface="Source Serif Pro" charset="0"/>
                <a:ea typeface="Source Serif Pro" charset="0"/>
                <a:cs typeface="Source Serif Pro" charset="0"/>
              </a:rPr>
              <a:t>03</a:t>
            </a:r>
          </a:p>
        </p:txBody>
      </p:sp>
      <p:sp>
        <p:nvSpPr>
          <p:cNvPr id="24" name="Textplatzhalter 3">
            <a:extLst>
              <a:ext uri="{FF2B5EF4-FFF2-40B4-BE49-F238E27FC236}">
                <a16:creationId xmlns:a16="http://schemas.microsoft.com/office/drawing/2014/main" id="{EA340B2E-0D71-BD47-97CE-21777355519F}"/>
              </a:ext>
            </a:extLst>
          </p:cNvPr>
          <p:cNvSpPr>
            <a:spLocks noGrp="1"/>
          </p:cNvSpPr>
          <p:nvPr>
            <p:ph type="body" sz="quarter" idx="28" hasCustomPrompt="1"/>
          </p:nvPr>
        </p:nvSpPr>
        <p:spPr>
          <a:xfrm>
            <a:off x="5160640" y="3434747"/>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25" name="Textplatzhalter 3">
            <a:extLst>
              <a:ext uri="{FF2B5EF4-FFF2-40B4-BE49-F238E27FC236}">
                <a16:creationId xmlns:a16="http://schemas.microsoft.com/office/drawing/2014/main" id="{117FE934-701C-8A40-B044-C8EFE298F868}"/>
              </a:ext>
            </a:extLst>
          </p:cNvPr>
          <p:cNvSpPr>
            <a:spLocks noGrp="1"/>
          </p:cNvSpPr>
          <p:nvPr>
            <p:ph type="body" sz="quarter" idx="29" hasCustomPrompt="1"/>
          </p:nvPr>
        </p:nvSpPr>
        <p:spPr>
          <a:xfrm>
            <a:off x="5160640" y="3747626"/>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26" name="Inhaltsplatzhalter 2">
            <a:extLst>
              <a:ext uri="{FF2B5EF4-FFF2-40B4-BE49-F238E27FC236}">
                <a16:creationId xmlns:a16="http://schemas.microsoft.com/office/drawing/2014/main" id="{BEA13746-4225-8546-9AD2-125311CF28AD}"/>
              </a:ext>
            </a:extLst>
          </p:cNvPr>
          <p:cNvSpPr>
            <a:spLocks noGrp="1"/>
          </p:cNvSpPr>
          <p:nvPr>
            <p:ph idx="30" hasCustomPrompt="1"/>
          </p:nvPr>
        </p:nvSpPr>
        <p:spPr>
          <a:xfrm>
            <a:off x="7596750" y="4891032"/>
            <a:ext cx="1912937" cy="1309377"/>
          </a:xfrm>
        </p:spPr>
        <p:txBody>
          <a:bodyPr rIns="0">
            <a:noAutofit/>
          </a:bodyPr>
          <a:lstStyle>
            <a:lvl1pPr marL="0" indent="0">
              <a:buClr>
                <a:schemeClr val="accent5"/>
              </a:buClr>
              <a:buSzPct val="120000"/>
              <a:buNone/>
              <a:defRPr sz="1700">
                <a:solidFill>
                  <a:schemeClr val="tx1"/>
                </a:solidFill>
              </a:defRPr>
            </a:lvl1pPr>
            <a:lvl2pPr marL="180975" indent="0">
              <a:buClr>
                <a:schemeClr val="accent5"/>
              </a:buClr>
              <a:buSzPct val="120000"/>
              <a:buNone/>
              <a:defRPr sz="1700">
                <a:solidFill>
                  <a:schemeClr val="bg1"/>
                </a:solidFill>
              </a:defRPr>
            </a:lvl2pPr>
            <a:lvl3pPr marL="361950" indent="0">
              <a:buClr>
                <a:schemeClr val="accent5"/>
              </a:buClr>
              <a:buSzPct val="120000"/>
              <a:buNone/>
              <a:defRPr sz="1700">
                <a:solidFill>
                  <a:schemeClr val="bg1"/>
                </a:solidFill>
              </a:defRPr>
            </a:lvl3pPr>
            <a:lvl4pPr marL="542925" indent="0">
              <a:buClr>
                <a:schemeClr val="accent5"/>
              </a:buClr>
              <a:buSzPct val="120000"/>
              <a:buNone/>
              <a:defRPr sz="1700">
                <a:solidFill>
                  <a:schemeClr val="bg1"/>
                </a:solidFill>
              </a:defRPr>
            </a:lvl4pPr>
            <a:lvl5pPr marL="714375" indent="0">
              <a:buClr>
                <a:schemeClr val="accent5"/>
              </a:buClr>
              <a:buSzPct val="120000"/>
              <a:buNone/>
              <a:defRPr sz="1700">
                <a:solidFill>
                  <a:schemeClr val="bg1"/>
                </a:solidFill>
              </a:defRPr>
            </a:lvl5pPr>
          </a:lstStyle>
          <a:p>
            <a:pPr lvl="0"/>
            <a:r>
              <a:rPr lang="de-DE" dirty="0"/>
              <a:t>Aufzählung oder Fließtext bearbeiten</a:t>
            </a:r>
          </a:p>
        </p:txBody>
      </p:sp>
      <p:sp>
        <p:nvSpPr>
          <p:cNvPr id="27" name="Textfeld 26">
            <a:extLst>
              <a:ext uri="{FF2B5EF4-FFF2-40B4-BE49-F238E27FC236}">
                <a16:creationId xmlns:a16="http://schemas.microsoft.com/office/drawing/2014/main" id="{3404B823-BA4B-3247-B65E-0FA35B428340}"/>
              </a:ext>
            </a:extLst>
          </p:cNvPr>
          <p:cNvSpPr txBox="1"/>
          <p:nvPr userDrawn="1"/>
        </p:nvSpPr>
        <p:spPr>
          <a:xfrm>
            <a:off x="7596749" y="3002443"/>
            <a:ext cx="1912938" cy="1255543"/>
          </a:xfrm>
          <a:prstGeom prst="rect">
            <a:avLst/>
          </a:prstGeom>
          <a:noFill/>
        </p:spPr>
        <p:txBody>
          <a:bodyPr wrap="none" lIns="0" tIns="0" rIns="0" bIns="0" rtlCol="0" anchor="b" anchorCtr="0">
            <a:noAutofit/>
          </a:bodyPr>
          <a:lstStyle/>
          <a:p>
            <a:pPr algn="l"/>
            <a:r>
              <a:rPr lang="de-DE" sz="9600" b="1" i="0" baseline="0" dirty="0">
                <a:solidFill>
                  <a:schemeClr val="bg1"/>
                </a:solidFill>
                <a:latin typeface="Source Serif Pro" charset="0"/>
                <a:ea typeface="Source Serif Pro" charset="0"/>
                <a:cs typeface="Source Serif Pro" charset="0"/>
              </a:rPr>
              <a:t>04</a:t>
            </a:r>
          </a:p>
        </p:txBody>
      </p:sp>
      <p:sp>
        <p:nvSpPr>
          <p:cNvPr id="28" name="Textplatzhalter 3">
            <a:extLst>
              <a:ext uri="{FF2B5EF4-FFF2-40B4-BE49-F238E27FC236}">
                <a16:creationId xmlns:a16="http://schemas.microsoft.com/office/drawing/2014/main" id="{B89BBAE8-F0B1-4946-9B35-1C8A2480A6D1}"/>
              </a:ext>
            </a:extLst>
          </p:cNvPr>
          <p:cNvSpPr>
            <a:spLocks noGrp="1"/>
          </p:cNvSpPr>
          <p:nvPr>
            <p:ph type="body" sz="quarter" idx="31" hasCustomPrompt="1"/>
          </p:nvPr>
        </p:nvSpPr>
        <p:spPr>
          <a:xfrm>
            <a:off x="7596749" y="4094850"/>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29" name="Textplatzhalter 3">
            <a:extLst>
              <a:ext uri="{FF2B5EF4-FFF2-40B4-BE49-F238E27FC236}">
                <a16:creationId xmlns:a16="http://schemas.microsoft.com/office/drawing/2014/main" id="{D37BB88F-AC59-DE44-8614-642B894B1308}"/>
              </a:ext>
            </a:extLst>
          </p:cNvPr>
          <p:cNvSpPr>
            <a:spLocks noGrp="1"/>
          </p:cNvSpPr>
          <p:nvPr>
            <p:ph type="body" sz="quarter" idx="32" hasCustomPrompt="1"/>
          </p:nvPr>
        </p:nvSpPr>
        <p:spPr>
          <a:xfrm>
            <a:off x="7596749" y="4407729"/>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30" name="Inhaltsplatzhalter 2">
            <a:extLst>
              <a:ext uri="{FF2B5EF4-FFF2-40B4-BE49-F238E27FC236}">
                <a16:creationId xmlns:a16="http://schemas.microsoft.com/office/drawing/2014/main" id="{7CB2B12B-FAC4-F54D-92A4-80EC458EEB79}"/>
              </a:ext>
            </a:extLst>
          </p:cNvPr>
          <p:cNvSpPr>
            <a:spLocks noGrp="1"/>
          </p:cNvSpPr>
          <p:nvPr>
            <p:ph idx="33" hasCustomPrompt="1"/>
          </p:nvPr>
        </p:nvSpPr>
        <p:spPr>
          <a:xfrm>
            <a:off x="9912351" y="4230929"/>
            <a:ext cx="1912937" cy="1309377"/>
          </a:xfrm>
        </p:spPr>
        <p:txBody>
          <a:bodyPr rIns="0">
            <a:noAutofit/>
          </a:bodyPr>
          <a:lstStyle>
            <a:lvl1pPr marL="0" indent="0">
              <a:buClr>
                <a:schemeClr val="accent5"/>
              </a:buClr>
              <a:buSzPct val="120000"/>
              <a:buNone/>
              <a:defRPr sz="1700">
                <a:solidFill>
                  <a:schemeClr val="tx1"/>
                </a:solidFill>
              </a:defRPr>
            </a:lvl1pPr>
            <a:lvl2pPr marL="180975" indent="0">
              <a:buClr>
                <a:schemeClr val="accent5"/>
              </a:buClr>
              <a:buSzPct val="120000"/>
              <a:buNone/>
              <a:defRPr sz="1700">
                <a:solidFill>
                  <a:schemeClr val="bg1"/>
                </a:solidFill>
              </a:defRPr>
            </a:lvl2pPr>
            <a:lvl3pPr marL="361950" indent="0">
              <a:buClr>
                <a:schemeClr val="accent5"/>
              </a:buClr>
              <a:buSzPct val="120000"/>
              <a:buNone/>
              <a:defRPr sz="1700">
                <a:solidFill>
                  <a:schemeClr val="bg1"/>
                </a:solidFill>
              </a:defRPr>
            </a:lvl3pPr>
            <a:lvl4pPr marL="542925" indent="0">
              <a:buClr>
                <a:schemeClr val="accent5"/>
              </a:buClr>
              <a:buSzPct val="120000"/>
              <a:buNone/>
              <a:defRPr sz="1700">
                <a:solidFill>
                  <a:schemeClr val="bg1"/>
                </a:solidFill>
              </a:defRPr>
            </a:lvl4pPr>
            <a:lvl5pPr marL="714375" indent="0">
              <a:buClr>
                <a:schemeClr val="accent5"/>
              </a:buClr>
              <a:buSzPct val="120000"/>
              <a:buNone/>
              <a:defRPr sz="1700">
                <a:solidFill>
                  <a:schemeClr val="bg1"/>
                </a:solidFill>
              </a:defRPr>
            </a:lvl5pPr>
          </a:lstStyle>
          <a:p>
            <a:pPr lvl="0"/>
            <a:r>
              <a:rPr lang="de-DE" dirty="0"/>
              <a:t>Aufzählung oder Fließtext bearbeiten</a:t>
            </a:r>
          </a:p>
        </p:txBody>
      </p:sp>
      <p:sp>
        <p:nvSpPr>
          <p:cNvPr id="31" name="Textfeld 30">
            <a:extLst>
              <a:ext uri="{FF2B5EF4-FFF2-40B4-BE49-F238E27FC236}">
                <a16:creationId xmlns:a16="http://schemas.microsoft.com/office/drawing/2014/main" id="{33B4E22E-C8FC-3F4D-9EDC-4441F2B4F2FA}"/>
              </a:ext>
            </a:extLst>
          </p:cNvPr>
          <p:cNvSpPr txBox="1"/>
          <p:nvPr userDrawn="1"/>
        </p:nvSpPr>
        <p:spPr>
          <a:xfrm>
            <a:off x="9912350" y="2342340"/>
            <a:ext cx="1912938" cy="1255543"/>
          </a:xfrm>
          <a:prstGeom prst="rect">
            <a:avLst/>
          </a:prstGeom>
          <a:noFill/>
        </p:spPr>
        <p:txBody>
          <a:bodyPr wrap="none" lIns="0" tIns="0" rIns="0" bIns="0" rtlCol="0" anchor="b" anchorCtr="0">
            <a:noAutofit/>
          </a:bodyPr>
          <a:lstStyle/>
          <a:p>
            <a:pPr algn="l"/>
            <a:r>
              <a:rPr lang="de-DE" sz="9600" b="1" i="0" baseline="0" dirty="0">
                <a:solidFill>
                  <a:schemeClr val="bg1"/>
                </a:solidFill>
                <a:latin typeface="Source Serif Pro" charset="0"/>
                <a:ea typeface="Source Serif Pro" charset="0"/>
                <a:cs typeface="Source Serif Pro" charset="0"/>
              </a:rPr>
              <a:t>05</a:t>
            </a:r>
          </a:p>
        </p:txBody>
      </p:sp>
      <p:sp>
        <p:nvSpPr>
          <p:cNvPr id="32" name="Textplatzhalter 3">
            <a:extLst>
              <a:ext uri="{FF2B5EF4-FFF2-40B4-BE49-F238E27FC236}">
                <a16:creationId xmlns:a16="http://schemas.microsoft.com/office/drawing/2014/main" id="{42446B37-4D88-5146-9386-A3AB344D8314}"/>
              </a:ext>
            </a:extLst>
          </p:cNvPr>
          <p:cNvSpPr>
            <a:spLocks noGrp="1"/>
          </p:cNvSpPr>
          <p:nvPr>
            <p:ph type="body" sz="quarter" idx="34" hasCustomPrompt="1"/>
          </p:nvPr>
        </p:nvSpPr>
        <p:spPr>
          <a:xfrm>
            <a:off x="9912350" y="3434747"/>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33" name="Textplatzhalter 3">
            <a:extLst>
              <a:ext uri="{FF2B5EF4-FFF2-40B4-BE49-F238E27FC236}">
                <a16:creationId xmlns:a16="http://schemas.microsoft.com/office/drawing/2014/main" id="{8FFE2221-ECC5-DB40-A7FF-F7C75C4E58D5}"/>
              </a:ext>
            </a:extLst>
          </p:cNvPr>
          <p:cNvSpPr>
            <a:spLocks noGrp="1"/>
          </p:cNvSpPr>
          <p:nvPr>
            <p:ph type="body" sz="quarter" idx="35" hasCustomPrompt="1"/>
          </p:nvPr>
        </p:nvSpPr>
        <p:spPr>
          <a:xfrm>
            <a:off x="9912350" y="3747626"/>
            <a:ext cx="1753559" cy="265260"/>
          </a:xfrm>
          <a:solidFill>
            <a:schemeClr val="bg1"/>
          </a:solidFill>
        </p:spPr>
        <p:txBody>
          <a:bodyPr wrap="none" lIns="93600" tIns="18000" rIns="936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a:t>
            </a:r>
            <a:r>
              <a:rPr lang="de-DE" dirty="0"/>
              <a:t>.</a:t>
            </a:r>
          </a:p>
        </p:txBody>
      </p:sp>
      <p:sp>
        <p:nvSpPr>
          <p:cNvPr id="39" name="Textplatzhalter 5">
            <a:extLst>
              <a:ext uri="{FF2B5EF4-FFF2-40B4-BE49-F238E27FC236}">
                <a16:creationId xmlns:a16="http://schemas.microsoft.com/office/drawing/2014/main" id="{B03EE19B-0D0E-CB41-82E8-4963BA57A5A0}"/>
              </a:ext>
            </a:extLst>
          </p:cNvPr>
          <p:cNvSpPr>
            <a:spLocks noGrp="1"/>
          </p:cNvSpPr>
          <p:nvPr>
            <p:ph type="body" sz="quarter" idx="36" hasCustomPrompt="1"/>
          </p:nvPr>
        </p:nvSpPr>
        <p:spPr>
          <a:xfrm>
            <a:off x="312738" y="856800"/>
            <a:ext cx="6527643" cy="470026"/>
          </a:xfrm>
          <a:solidFill>
            <a:schemeClr val="accent1"/>
          </a:solidFill>
        </p:spPr>
        <p:txBody>
          <a:bodyPr wrap="none" lIns="115200" tIns="36000" rIns="115200" bIns="18000">
            <a:spAutoFit/>
          </a:bodyPr>
          <a:lstStyle>
            <a:lvl1pPr marL="0" indent="0">
              <a:lnSpc>
                <a:spcPct val="90000"/>
              </a:lnSpc>
              <a:buFontTx/>
              <a:buNone/>
              <a:defRPr sz="3000" b="1" i="0">
                <a:latin typeface="Source Sans Pro" panose="020B0503030403020204" pitchFamily="34" charset="0"/>
                <a:ea typeface="Source Sans Pro" panose="020B0503030403020204" pitchFamily="34" charset="0"/>
              </a:defRPr>
            </a:lvl1pPr>
          </a:lstStyle>
          <a:p>
            <a:pPr lvl="0"/>
            <a:r>
              <a:rPr lang="de-DE" dirty="0"/>
              <a:t>2. ZEILE BEARBEITEN ODER LÖSCHEN</a:t>
            </a:r>
          </a:p>
        </p:txBody>
      </p:sp>
      <p:sp>
        <p:nvSpPr>
          <p:cNvPr id="40" name="Titel 6">
            <a:extLst>
              <a:ext uri="{FF2B5EF4-FFF2-40B4-BE49-F238E27FC236}">
                <a16:creationId xmlns:a16="http://schemas.microsoft.com/office/drawing/2014/main" id="{5D7AE2FC-A8B4-9949-A25D-F901070EF89C}"/>
              </a:ext>
            </a:extLst>
          </p:cNvPr>
          <p:cNvSpPr>
            <a:spLocks noGrp="1"/>
          </p:cNvSpPr>
          <p:nvPr>
            <p:ph type="title"/>
          </p:nvPr>
        </p:nvSpPr>
        <p:spPr>
          <a:xfrm>
            <a:off x="311791" y="342783"/>
            <a:ext cx="6148052" cy="458484"/>
          </a:xfrm>
          <a:solidFill>
            <a:schemeClr val="accent1"/>
          </a:solidFill>
        </p:spPr>
        <p:txBody>
          <a:bodyPr/>
          <a:lstStyle/>
          <a:p>
            <a:r>
              <a:rPr lang="de-DE"/>
              <a:t>Titelmasterformat durch Klicken bearbeiten</a:t>
            </a:r>
            <a:endParaRPr lang="de-DE" dirty="0"/>
          </a:p>
        </p:txBody>
      </p:sp>
    </p:spTree>
    <p:extLst>
      <p:ext uri="{BB962C8B-B14F-4D97-AF65-F5344CB8AC3E}">
        <p14:creationId xmlns:p14="http://schemas.microsoft.com/office/powerpoint/2010/main" val="734367056"/>
      </p:ext>
    </p:extLst>
  </p:cSld>
  <p:clrMapOvr>
    <a:masterClrMapping/>
  </p:clrMapOvr>
  <p:extLst>
    <p:ext uri="{DCECCB84-F9BA-43D5-87BE-67443E8EF086}">
      <p15:sldGuideLst xmlns:p15="http://schemas.microsoft.com/office/powerpoint/2012/main"/>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Zitat">
    <p:bg>
      <p:bgPr>
        <a:solidFill>
          <a:schemeClr val="tx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F66AD52-918F-9D4C-A782-1102797A0128}"/>
              </a:ext>
            </a:extLst>
          </p:cNvPr>
          <p:cNvSpPr>
            <a:spLocks noGrp="1"/>
          </p:cNvSpPr>
          <p:nvPr>
            <p:ph type="title" hasCustomPrompt="1"/>
          </p:nvPr>
        </p:nvSpPr>
        <p:spPr>
          <a:xfrm>
            <a:off x="442912" y="1520825"/>
            <a:ext cx="11299825" cy="4895850"/>
          </a:xfrm>
          <a:noFill/>
        </p:spPr>
        <p:txBody>
          <a:bodyPr wrap="square" lIns="0" tIns="0" rIns="0" bIns="0" anchor="ctr" anchorCtr="0">
            <a:noAutofit/>
          </a:bodyPr>
          <a:lstStyle>
            <a:lvl1pPr algn="ctr">
              <a:defRPr sz="6600" cap="none">
                <a:solidFill>
                  <a:schemeClr val="bg1"/>
                </a:solidFill>
                <a:latin typeface="Source Serif Pro" panose="02040603050405020204" pitchFamily="18" charset="0"/>
                <a:ea typeface="Source Serif Pro" panose="02040603050405020204" pitchFamily="18" charset="0"/>
              </a:defRPr>
            </a:lvl1pPr>
          </a:lstStyle>
          <a:p>
            <a:r>
              <a:rPr lang="de-DE" dirty="0"/>
              <a:t>„Ich studiere</a:t>
            </a:r>
            <a:br>
              <a:rPr lang="de-DE" dirty="0"/>
            </a:br>
            <a:r>
              <a:rPr lang="de-DE" dirty="0"/>
              <a:t>          wie und</a:t>
            </a:r>
            <a:br>
              <a:rPr lang="de-DE" dirty="0"/>
            </a:br>
            <a:r>
              <a:rPr lang="de-DE" dirty="0"/>
              <a:t>wann</a:t>
            </a:r>
            <a:br>
              <a:rPr lang="de-DE" dirty="0"/>
            </a:br>
            <a:r>
              <a:rPr lang="de-DE" dirty="0"/>
              <a:t>        ich will“</a:t>
            </a:r>
          </a:p>
        </p:txBody>
      </p:sp>
      <p:pic>
        <p:nvPicPr>
          <p:cNvPr id="4" name="Grafik 3" descr="Ein Bild, das Text enthält.&#10;&#10;Automatisch generierte Beschreibung">
            <a:extLst>
              <a:ext uri="{FF2B5EF4-FFF2-40B4-BE49-F238E27FC236}">
                <a16:creationId xmlns:a16="http://schemas.microsoft.com/office/drawing/2014/main" id="{0A7E7CA8-13E0-BB4F-BE70-08AD122CCF98}"/>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9928800" y="0"/>
            <a:ext cx="2170800" cy="1047091"/>
          </a:xfrm>
          <a:prstGeom prst="rect">
            <a:avLst/>
          </a:prstGeom>
        </p:spPr>
      </p:pic>
    </p:spTree>
    <p:extLst>
      <p:ext uri="{BB962C8B-B14F-4D97-AF65-F5344CB8AC3E}">
        <p14:creationId xmlns:p14="http://schemas.microsoft.com/office/powerpoint/2010/main" val="1500106228"/>
      </p:ext>
    </p:extLst>
  </p:cSld>
  <p:clrMapOvr>
    <a:masterClrMapping/>
  </p:clrMapOvr>
  <p:extLst>
    <p:ext uri="{DCECCB84-F9BA-43D5-87BE-67443E8EF086}">
      <p15:sldGuideLst xmlns:p15="http://schemas.microsoft.com/office/powerpoint/2012/main"/>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Zitat auf Farbe">
    <p:bg>
      <p:bgPr>
        <a:solidFill>
          <a:schemeClr val="accent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F66AD52-918F-9D4C-A782-1102797A0128}"/>
              </a:ext>
            </a:extLst>
          </p:cNvPr>
          <p:cNvSpPr>
            <a:spLocks noGrp="1"/>
          </p:cNvSpPr>
          <p:nvPr>
            <p:ph type="title" hasCustomPrompt="1"/>
          </p:nvPr>
        </p:nvSpPr>
        <p:spPr>
          <a:xfrm>
            <a:off x="442912" y="1520825"/>
            <a:ext cx="11299825" cy="4895850"/>
          </a:xfrm>
          <a:noFill/>
        </p:spPr>
        <p:txBody>
          <a:bodyPr wrap="square" lIns="0" tIns="0" rIns="0" bIns="0" anchor="ctr" anchorCtr="0">
            <a:noAutofit/>
          </a:bodyPr>
          <a:lstStyle>
            <a:lvl1pPr algn="ctr">
              <a:defRPr sz="6600" cap="none">
                <a:solidFill>
                  <a:schemeClr val="bg1"/>
                </a:solidFill>
                <a:latin typeface="Source Serif Pro" panose="02040603050405020204" pitchFamily="18" charset="0"/>
                <a:ea typeface="Source Serif Pro" panose="02040603050405020204" pitchFamily="18" charset="0"/>
              </a:defRPr>
            </a:lvl1pPr>
          </a:lstStyle>
          <a:p>
            <a:r>
              <a:rPr lang="de-DE" dirty="0"/>
              <a:t>„Ich studiere</a:t>
            </a:r>
            <a:br>
              <a:rPr lang="de-DE" dirty="0"/>
            </a:br>
            <a:r>
              <a:rPr lang="de-DE" dirty="0"/>
              <a:t>          wie und</a:t>
            </a:r>
            <a:br>
              <a:rPr lang="de-DE" dirty="0"/>
            </a:br>
            <a:r>
              <a:rPr lang="de-DE" dirty="0"/>
              <a:t>wann</a:t>
            </a:r>
            <a:br>
              <a:rPr lang="de-DE" dirty="0"/>
            </a:br>
            <a:r>
              <a:rPr lang="de-DE" dirty="0"/>
              <a:t>        ich will“</a:t>
            </a:r>
          </a:p>
        </p:txBody>
      </p:sp>
      <p:pic>
        <p:nvPicPr>
          <p:cNvPr id="4" name="Grafik 3" descr="Ein Bild, das Text enthält.&#10;&#10;Automatisch generierte Beschreibung">
            <a:extLst>
              <a:ext uri="{FF2B5EF4-FFF2-40B4-BE49-F238E27FC236}">
                <a16:creationId xmlns:a16="http://schemas.microsoft.com/office/drawing/2014/main" id="{0113F164-3D99-614C-B3EB-CB44C67DE954}"/>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9928800" y="0"/>
            <a:ext cx="2170800" cy="1047091"/>
          </a:xfrm>
          <a:prstGeom prst="rect">
            <a:avLst/>
          </a:prstGeom>
        </p:spPr>
      </p:pic>
    </p:spTree>
    <p:extLst>
      <p:ext uri="{BB962C8B-B14F-4D97-AF65-F5344CB8AC3E}">
        <p14:creationId xmlns:p14="http://schemas.microsoft.com/office/powerpoint/2010/main" val="3376565766"/>
      </p:ext>
    </p:extLst>
  </p:cSld>
  <p:clrMapOvr>
    <a:masterClrMapping/>
  </p:clrMapOvr>
  <p:extLst>
    <p:ext uri="{DCECCB84-F9BA-43D5-87BE-67443E8EF086}">
      <p15:sldGuideLst xmlns:p15="http://schemas.microsoft.com/office/powerpoint/2012/main"/>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Danke">
    <p:bg>
      <p:bgPr>
        <a:solidFill>
          <a:schemeClr val="tx1"/>
        </a:solidFill>
        <a:effectLst/>
      </p:bgPr>
    </p:bg>
    <p:spTree>
      <p:nvGrpSpPr>
        <p:cNvPr id="1" name=""/>
        <p:cNvGrpSpPr/>
        <p:nvPr/>
      </p:nvGrpSpPr>
      <p:grpSpPr>
        <a:xfrm>
          <a:off x="0" y="0"/>
          <a:ext cx="0" cy="0"/>
          <a:chOff x="0" y="0"/>
          <a:chExt cx="0" cy="0"/>
        </a:xfrm>
      </p:grpSpPr>
      <p:sp>
        <p:nvSpPr>
          <p:cNvPr id="8" name="Textplatzhalter 7">
            <a:extLst>
              <a:ext uri="{FF2B5EF4-FFF2-40B4-BE49-F238E27FC236}">
                <a16:creationId xmlns:a16="http://schemas.microsoft.com/office/drawing/2014/main" id="{27827CE9-3BC2-4F5B-8005-CACD0FF856C5}"/>
              </a:ext>
            </a:extLst>
          </p:cNvPr>
          <p:cNvSpPr>
            <a:spLocks noGrp="1"/>
          </p:cNvSpPr>
          <p:nvPr>
            <p:ph type="body" sz="quarter" idx="13" hasCustomPrompt="1"/>
          </p:nvPr>
        </p:nvSpPr>
        <p:spPr>
          <a:xfrm>
            <a:off x="445619" y="5161917"/>
            <a:ext cx="5511798" cy="1310889"/>
          </a:xfrm>
        </p:spPr>
        <p:txBody>
          <a:bodyPr anchor="b"/>
          <a:lstStyle>
            <a:lvl1pPr marL="0" indent="0">
              <a:spcBef>
                <a:spcPts val="0"/>
              </a:spcBef>
              <a:spcAft>
                <a:spcPts val="0"/>
              </a:spcAft>
              <a:buNone/>
              <a:defRPr>
                <a:solidFill>
                  <a:schemeClr val="bg1"/>
                </a:solidFill>
              </a:defRPr>
            </a:lvl1pPr>
            <a:lvl2pPr marL="180975" indent="0">
              <a:buNone/>
              <a:defRPr/>
            </a:lvl2pPr>
          </a:lstStyle>
          <a:p>
            <a:pPr lvl="0"/>
            <a:r>
              <a:rPr lang="de-DE" dirty="0"/>
              <a:t>Adresse bearbeiten</a:t>
            </a:r>
          </a:p>
        </p:txBody>
      </p:sp>
      <p:sp>
        <p:nvSpPr>
          <p:cNvPr id="9" name="Textplatzhalter 7">
            <a:extLst>
              <a:ext uri="{FF2B5EF4-FFF2-40B4-BE49-F238E27FC236}">
                <a16:creationId xmlns:a16="http://schemas.microsoft.com/office/drawing/2014/main" id="{7D12C8C9-B1DD-4D00-93FD-1A3B0EEEC76D}"/>
              </a:ext>
            </a:extLst>
          </p:cNvPr>
          <p:cNvSpPr>
            <a:spLocks noGrp="1"/>
          </p:cNvSpPr>
          <p:nvPr>
            <p:ph type="body" sz="quarter" idx="14" hasCustomPrompt="1"/>
          </p:nvPr>
        </p:nvSpPr>
        <p:spPr>
          <a:xfrm>
            <a:off x="6438275" y="5167313"/>
            <a:ext cx="5310814" cy="1310889"/>
          </a:xfrm>
        </p:spPr>
        <p:txBody>
          <a:bodyPr anchor="b"/>
          <a:lstStyle>
            <a:lvl1pPr marL="0" marR="0" indent="0" algn="l" defTabSz="914400" rtl="0" eaLnBrk="1" fontAlgn="auto" latinLnBrk="0" hangingPunct="1">
              <a:lnSpc>
                <a:spcPct val="120000"/>
              </a:lnSpc>
              <a:spcBef>
                <a:spcPts val="0"/>
              </a:spcBef>
              <a:spcAft>
                <a:spcPts val="0"/>
              </a:spcAft>
              <a:buClr>
                <a:schemeClr val="accent5"/>
              </a:buClr>
              <a:buSzPct val="120000"/>
              <a:buFont typeface="Wingdings" pitchFamily="2" charset="2"/>
              <a:buNone/>
              <a:tabLst>
                <a:tab pos="288000" algn="l"/>
              </a:tabLst>
              <a:defRPr>
                <a:solidFill>
                  <a:schemeClr val="bg1"/>
                </a:solidFill>
              </a:defRPr>
            </a:lvl1pPr>
            <a:lvl2pPr marL="180975" indent="0">
              <a:buNone/>
              <a:defRPr/>
            </a:lvl2pPr>
          </a:lstStyle>
          <a:p>
            <a:pPr lvl="0"/>
            <a:r>
              <a:rPr lang="de-DE" dirty="0"/>
              <a:t>Ansprechpartner Name</a:t>
            </a:r>
          </a:p>
          <a:p>
            <a:pPr marL="0" marR="0" lvl="0" indent="0" algn="l" defTabSz="914400" rtl="0" eaLnBrk="1" fontAlgn="auto" latinLnBrk="0" hangingPunct="1">
              <a:lnSpc>
                <a:spcPct val="120000"/>
              </a:lnSpc>
              <a:spcBef>
                <a:spcPts val="0"/>
              </a:spcBef>
              <a:spcAft>
                <a:spcPts val="0"/>
              </a:spcAft>
              <a:buClr>
                <a:schemeClr val="accent5"/>
              </a:buClr>
              <a:buSzPct val="120000"/>
              <a:buFont typeface="Wingdings" pitchFamily="2" charset="2"/>
              <a:buNone/>
              <a:tabLst>
                <a:tab pos="288000" algn="l"/>
              </a:tabLst>
              <a:defRPr/>
            </a:pPr>
            <a:r>
              <a:rPr lang="de-DE" dirty="0"/>
              <a:t>Ansprechpartner Telefon</a:t>
            </a:r>
          </a:p>
          <a:p>
            <a:pPr marL="0" marR="0" lvl="0" indent="0" algn="l" defTabSz="914400" rtl="0" eaLnBrk="1" fontAlgn="auto" latinLnBrk="0" hangingPunct="1">
              <a:lnSpc>
                <a:spcPct val="120000"/>
              </a:lnSpc>
              <a:spcBef>
                <a:spcPts val="0"/>
              </a:spcBef>
              <a:spcAft>
                <a:spcPts val="0"/>
              </a:spcAft>
              <a:buClr>
                <a:schemeClr val="accent5"/>
              </a:buClr>
              <a:buSzPct val="120000"/>
              <a:buFont typeface="Wingdings" pitchFamily="2" charset="2"/>
              <a:buNone/>
              <a:tabLst>
                <a:tab pos="288000" algn="l"/>
              </a:tabLst>
              <a:defRPr/>
            </a:pPr>
            <a:r>
              <a:rPr lang="de-DE" dirty="0"/>
              <a:t>Ansprechpartner E-Mail</a:t>
            </a:r>
          </a:p>
        </p:txBody>
      </p:sp>
      <p:sp>
        <p:nvSpPr>
          <p:cNvPr id="6" name="Titel 1">
            <a:extLst>
              <a:ext uri="{FF2B5EF4-FFF2-40B4-BE49-F238E27FC236}">
                <a16:creationId xmlns:a16="http://schemas.microsoft.com/office/drawing/2014/main" id="{385435BF-D28D-4C57-AC7C-2565E2DC95E5}"/>
              </a:ext>
            </a:extLst>
          </p:cNvPr>
          <p:cNvSpPr>
            <a:spLocks noGrp="1"/>
          </p:cNvSpPr>
          <p:nvPr>
            <p:ph type="ctrTitle" hasCustomPrompt="1"/>
          </p:nvPr>
        </p:nvSpPr>
        <p:spPr>
          <a:xfrm>
            <a:off x="0" y="2875367"/>
            <a:ext cx="3695793" cy="1105678"/>
          </a:xfrm>
          <a:prstGeom prst="rect">
            <a:avLst/>
          </a:prstGeom>
          <a:solidFill>
            <a:schemeClr val="accent1"/>
          </a:solidFill>
        </p:spPr>
        <p:txBody>
          <a:bodyPr vert="horz" wrap="none" lIns="360000" tIns="36000" rIns="360000" bIns="36000" rtlCol="0" anchor="t">
            <a:spAutoFit/>
          </a:bodyPr>
          <a:lstStyle>
            <a:lvl1pPr>
              <a:defRPr lang="de-DE" sz="7600" b="1" i="0" spc="20" dirty="0">
                <a:latin typeface="Source Sans Pro" panose="020B0503030403020204" pitchFamily="34" charset="0"/>
                <a:ea typeface="Source Sans Pro" panose="020B0503030403020204" pitchFamily="34" charset="0"/>
                <a:cs typeface="+mn-cs"/>
              </a:defRPr>
            </a:lvl1pPr>
          </a:lstStyle>
          <a:p>
            <a:pPr marL="0" lvl="0" indent="0" fontAlgn="t">
              <a:lnSpc>
                <a:spcPts val="7660"/>
              </a:lnSpc>
              <a:spcBef>
                <a:spcPts val="0"/>
              </a:spcBef>
              <a:spcAft>
                <a:spcPts val="0"/>
              </a:spcAft>
              <a:buClr>
                <a:schemeClr val="accent5"/>
              </a:buClr>
              <a:buSzPct val="120000"/>
              <a:buFont typeface="Wingdings" pitchFamily="2" charset="2"/>
            </a:pPr>
            <a:r>
              <a:rPr lang="de-DE" dirty="0"/>
              <a:t>Danke</a:t>
            </a:r>
          </a:p>
        </p:txBody>
      </p:sp>
      <p:pic>
        <p:nvPicPr>
          <p:cNvPr id="7" name="Grafik 6">
            <a:extLst>
              <a:ext uri="{FF2B5EF4-FFF2-40B4-BE49-F238E27FC236}">
                <a16:creationId xmlns:a16="http://schemas.microsoft.com/office/drawing/2014/main" id="{B1FB4CFC-15F3-5E41-AC4D-CBE25F68B19B}"/>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96000" y="6274510"/>
            <a:ext cx="203691" cy="203691"/>
          </a:xfrm>
          <a:prstGeom prst="rect">
            <a:avLst/>
          </a:prstGeom>
        </p:spPr>
      </p:pic>
      <p:pic>
        <p:nvPicPr>
          <p:cNvPr id="11" name="Grafik 10">
            <a:extLst>
              <a:ext uri="{FF2B5EF4-FFF2-40B4-BE49-F238E27FC236}">
                <a16:creationId xmlns:a16="http://schemas.microsoft.com/office/drawing/2014/main" id="{E54A1DDF-4DCE-0840-A551-176D3F75B32F}"/>
              </a:ext>
            </a:extLst>
          </p:cNvPr>
          <p:cNvPicPr>
            <a:picLocks noChangeAspect="1"/>
          </p:cNvPicPr>
          <p:nvPr userDrawn="1"/>
        </p:nvPicPr>
        <p:blipFill>
          <a:blip r:embed="rId4" cstate="hq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083303" y="5949845"/>
            <a:ext cx="205199" cy="205199"/>
          </a:xfrm>
          <a:prstGeom prst="rect">
            <a:avLst/>
          </a:prstGeom>
        </p:spPr>
      </p:pic>
      <p:pic>
        <p:nvPicPr>
          <p:cNvPr id="10" name="Grafik 9" descr="Ein Bild, das Text enthält.&#10;&#10;Automatisch generierte Beschreibung">
            <a:extLst>
              <a:ext uri="{FF2B5EF4-FFF2-40B4-BE49-F238E27FC236}">
                <a16:creationId xmlns:a16="http://schemas.microsoft.com/office/drawing/2014/main" id="{2477A673-382D-AC49-B7F5-765418761133}"/>
              </a:ext>
            </a:extLst>
          </p:cNvPr>
          <p:cNvPicPr>
            <a:picLocks noChangeAspect="1"/>
          </p:cNvPicPr>
          <p:nvPr userDrawn="1"/>
        </p:nvPicPr>
        <p:blipFill>
          <a:blip r:embed="rId6" cstate="hqprint">
            <a:extLst>
              <a:ext uri="{28A0092B-C50C-407E-A947-70E740481C1C}">
                <a14:useLocalDpi xmlns:a14="http://schemas.microsoft.com/office/drawing/2010/main" val="0"/>
              </a:ext>
            </a:extLst>
          </a:blip>
          <a:stretch>
            <a:fillRect/>
          </a:stretch>
        </p:blipFill>
        <p:spPr>
          <a:xfrm>
            <a:off x="9928800" y="0"/>
            <a:ext cx="2170800" cy="1047091"/>
          </a:xfrm>
          <a:prstGeom prst="rect">
            <a:avLst/>
          </a:prstGeom>
        </p:spPr>
      </p:pic>
    </p:spTree>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el Vollbild | klein">
    <p:bg>
      <p:bgRef idx="1001">
        <a:schemeClr val="bg1"/>
      </p:bgRef>
    </p:bg>
    <p:spTree>
      <p:nvGrpSpPr>
        <p:cNvPr id="1" name=""/>
        <p:cNvGrpSpPr/>
        <p:nvPr/>
      </p:nvGrpSpPr>
      <p:grpSpPr>
        <a:xfrm>
          <a:off x="0" y="0"/>
          <a:ext cx="0" cy="0"/>
          <a:chOff x="0" y="0"/>
          <a:chExt cx="0" cy="0"/>
        </a:xfrm>
      </p:grpSpPr>
      <p:sp>
        <p:nvSpPr>
          <p:cNvPr id="13" name="Bildplatzhalter 14">
            <a:extLst>
              <a:ext uri="{FF2B5EF4-FFF2-40B4-BE49-F238E27FC236}">
                <a16:creationId xmlns:a16="http://schemas.microsoft.com/office/drawing/2014/main" id="{456BB6B8-CE6B-314F-B7F1-29186EBAE759}"/>
              </a:ext>
            </a:extLst>
          </p:cNvPr>
          <p:cNvSpPr>
            <a:spLocks noGrp="1"/>
          </p:cNvSpPr>
          <p:nvPr>
            <p:ph type="pic" sz="quarter" idx="22" hasCustomPrompt="1"/>
          </p:nvPr>
        </p:nvSpPr>
        <p:spPr>
          <a:xfrm>
            <a:off x="0" y="0"/>
            <a:ext cx="12291238" cy="6857999"/>
          </a:xfrm>
          <a:pattFill prst="ltUpDiag">
            <a:fgClr>
              <a:schemeClr val="bg2"/>
            </a:fgClr>
            <a:bgClr>
              <a:schemeClr val="bg1"/>
            </a:bgClr>
          </a:pattFill>
        </p:spPr>
        <p:txBody>
          <a:bodyPr/>
          <a:lstStyle>
            <a:lvl1pPr marL="0" indent="0">
              <a:buNone/>
              <a:defRPr/>
            </a:lvl1pPr>
          </a:lstStyle>
          <a:p>
            <a:r>
              <a:rPr lang="de-DE" dirty="0"/>
              <a:t>  Bild durch klicken auf Symbol hinzufügen</a:t>
            </a:r>
          </a:p>
        </p:txBody>
      </p:sp>
      <p:sp>
        <p:nvSpPr>
          <p:cNvPr id="3" name="Textfeld 2">
            <a:extLst>
              <a:ext uri="{FF2B5EF4-FFF2-40B4-BE49-F238E27FC236}">
                <a16:creationId xmlns:a16="http://schemas.microsoft.com/office/drawing/2014/main" id="{581E76F3-931E-F448-AE2D-5E00792DDC59}"/>
              </a:ext>
            </a:extLst>
          </p:cNvPr>
          <p:cNvSpPr txBox="1"/>
          <p:nvPr userDrawn="1"/>
        </p:nvSpPr>
        <p:spPr>
          <a:xfrm>
            <a:off x="4567428" y="-882396"/>
            <a:ext cx="0" cy="0"/>
          </a:xfrm>
          <a:prstGeom prst="rect">
            <a:avLst/>
          </a:prstGeom>
        </p:spPr>
        <p:txBody>
          <a:bodyPr wrap="none" lIns="0" tIns="0" rIns="0" bIns="0" rtlCol="0">
            <a:noAutofit/>
          </a:bodyPr>
          <a:lstStyle/>
          <a:p>
            <a:pPr marL="180975" indent="-180975" algn="l">
              <a:buClr>
                <a:schemeClr val="tx2"/>
              </a:buClr>
              <a:buSzPct val="120000"/>
              <a:buFont typeface="Arial" panose="020B0604020202020204" pitchFamily="34" charset="0"/>
              <a:buChar char="•"/>
            </a:pPr>
            <a:endParaRPr lang="de-DE" sz="1700" dirty="0"/>
          </a:p>
        </p:txBody>
      </p:sp>
      <p:sp>
        <p:nvSpPr>
          <p:cNvPr id="11" name="Bildplatzhalter 4">
            <a:extLst>
              <a:ext uri="{FF2B5EF4-FFF2-40B4-BE49-F238E27FC236}">
                <a16:creationId xmlns:a16="http://schemas.microsoft.com/office/drawing/2014/main" id="{A93CAE66-46E4-4D41-885B-286AEA4B9953}"/>
              </a:ext>
            </a:extLst>
          </p:cNvPr>
          <p:cNvSpPr>
            <a:spLocks noGrp="1"/>
          </p:cNvSpPr>
          <p:nvPr>
            <p:ph type="pic" sz="quarter" idx="23" hasCustomPrompt="1"/>
          </p:nvPr>
        </p:nvSpPr>
        <p:spPr>
          <a:xfrm>
            <a:off x="9347999" y="0"/>
            <a:ext cx="2844000" cy="1371600"/>
          </a:xfrm>
          <a:blipFill>
            <a:blip r:embed="rId2">
              <a:extLst>
                <a:ext uri="{96DAC541-7B7A-43D3-8B79-37D633B846F1}">
                  <asvg:svgBlip xmlns:asvg="http://schemas.microsoft.com/office/drawing/2016/SVG/main" r:embed="rId3"/>
                </a:ext>
              </a:extLst>
            </a:blip>
            <a:stretch>
              <a:fillRect/>
            </a:stretch>
          </a:blipFill>
        </p:spPr>
        <p:txBody>
          <a:bodyPr/>
          <a:lstStyle>
            <a:lvl1pPr marL="0" indent="0">
              <a:buNone/>
              <a:defRPr/>
            </a:lvl1pPr>
          </a:lstStyle>
          <a:p>
            <a:r>
              <a:rPr lang="de-DE" dirty="0"/>
              <a:t> </a:t>
            </a:r>
          </a:p>
        </p:txBody>
      </p:sp>
      <p:sp>
        <p:nvSpPr>
          <p:cNvPr id="18" name="Rechteck 17">
            <a:extLst>
              <a:ext uri="{FF2B5EF4-FFF2-40B4-BE49-F238E27FC236}">
                <a16:creationId xmlns:a16="http://schemas.microsoft.com/office/drawing/2014/main" id="{EC68FA23-F3AB-ED4F-A7A5-4B751EC4F955}"/>
              </a:ext>
            </a:extLst>
          </p:cNvPr>
          <p:cNvSpPr/>
          <p:nvPr userDrawn="1"/>
        </p:nvSpPr>
        <p:spPr>
          <a:xfrm rot="-240000">
            <a:off x="3013536" y="1752270"/>
            <a:ext cx="9820800" cy="6058799"/>
          </a:xfrm>
          <a:prstGeom prst="rect">
            <a:avLst/>
          </a:prstGeom>
          <a:noFill/>
          <a:ln w="139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9" name="Textplatzhalter 14">
            <a:extLst>
              <a:ext uri="{FF2B5EF4-FFF2-40B4-BE49-F238E27FC236}">
                <a16:creationId xmlns:a16="http://schemas.microsoft.com/office/drawing/2014/main" id="{78894B3C-B646-A641-822F-D41B0057695E}"/>
              </a:ext>
            </a:extLst>
          </p:cNvPr>
          <p:cNvSpPr>
            <a:spLocks noGrp="1" noChangeAspect="1"/>
          </p:cNvSpPr>
          <p:nvPr>
            <p:ph type="body" sz="quarter" idx="19" hasCustomPrompt="1"/>
          </p:nvPr>
        </p:nvSpPr>
        <p:spPr>
          <a:xfrm rot="-240000">
            <a:off x="2720190" y="1533600"/>
            <a:ext cx="2608038" cy="416579"/>
          </a:xfrm>
          <a:custGeom>
            <a:avLst/>
            <a:gdLst>
              <a:gd name="connsiteX0" fmla="*/ 0 w 10493375"/>
              <a:gd name="connsiteY0" fmla="*/ 278347 h 1670050"/>
              <a:gd name="connsiteX1" fmla="*/ 278347 w 10493375"/>
              <a:gd name="connsiteY1" fmla="*/ 0 h 1670050"/>
              <a:gd name="connsiteX2" fmla="*/ 10215028 w 10493375"/>
              <a:gd name="connsiteY2" fmla="*/ 0 h 1670050"/>
              <a:gd name="connsiteX3" fmla="*/ 10493375 w 10493375"/>
              <a:gd name="connsiteY3" fmla="*/ 278347 h 1670050"/>
              <a:gd name="connsiteX4" fmla="*/ 10493375 w 10493375"/>
              <a:gd name="connsiteY4" fmla="*/ 1391703 h 1670050"/>
              <a:gd name="connsiteX5" fmla="*/ 10215028 w 10493375"/>
              <a:gd name="connsiteY5" fmla="*/ 1670050 h 1670050"/>
              <a:gd name="connsiteX6" fmla="*/ 278347 w 10493375"/>
              <a:gd name="connsiteY6" fmla="*/ 1670050 h 1670050"/>
              <a:gd name="connsiteX7" fmla="*/ 0 w 10493375"/>
              <a:gd name="connsiteY7" fmla="*/ 1391703 h 1670050"/>
              <a:gd name="connsiteX8" fmla="*/ 0 w 10493375"/>
              <a:gd name="connsiteY8" fmla="*/ 278347 h 1670050"/>
              <a:gd name="connsiteX0" fmla="*/ 0 w 10493375"/>
              <a:gd name="connsiteY0" fmla="*/ 278347 h 1670050"/>
              <a:gd name="connsiteX1" fmla="*/ 421222 w 10493375"/>
              <a:gd name="connsiteY1" fmla="*/ 0 h 1670050"/>
              <a:gd name="connsiteX2" fmla="*/ 10215028 w 10493375"/>
              <a:gd name="connsiteY2" fmla="*/ 0 h 1670050"/>
              <a:gd name="connsiteX3" fmla="*/ 10493375 w 10493375"/>
              <a:gd name="connsiteY3" fmla="*/ 278347 h 1670050"/>
              <a:gd name="connsiteX4" fmla="*/ 10493375 w 10493375"/>
              <a:gd name="connsiteY4" fmla="*/ 1391703 h 1670050"/>
              <a:gd name="connsiteX5" fmla="*/ 10215028 w 10493375"/>
              <a:gd name="connsiteY5" fmla="*/ 1670050 h 1670050"/>
              <a:gd name="connsiteX6" fmla="*/ 278347 w 10493375"/>
              <a:gd name="connsiteY6" fmla="*/ 1670050 h 1670050"/>
              <a:gd name="connsiteX7" fmla="*/ 0 w 10493375"/>
              <a:gd name="connsiteY7" fmla="*/ 1391703 h 1670050"/>
              <a:gd name="connsiteX8" fmla="*/ 0 w 10493375"/>
              <a:gd name="connsiteY8" fmla="*/ 278347 h 1670050"/>
              <a:gd name="connsiteX0" fmla="*/ 0 w 10496550"/>
              <a:gd name="connsiteY0" fmla="*/ 383122 h 1670050"/>
              <a:gd name="connsiteX1" fmla="*/ 424397 w 10496550"/>
              <a:gd name="connsiteY1" fmla="*/ 0 h 1670050"/>
              <a:gd name="connsiteX2" fmla="*/ 10218203 w 10496550"/>
              <a:gd name="connsiteY2" fmla="*/ 0 h 1670050"/>
              <a:gd name="connsiteX3" fmla="*/ 10496550 w 10496550"/>
              <a:gd name="connsiteY3" fmla="*/ 278347 h 1670050"/>
              <a:gd name="connsiteX4" fmla="*/ 10496550 w 10496550"/>
              <a:gd name="connsiteY4" fmla="*/ 1391703 h 1670050"/>
              <a:gd name="connsiteX5" fmla="*/ 10218203 w 10496550"/>
              <a:gd name="connsiteY5" fmla="*/ 1670050 h 1670050"/>
              <a:gd name="connsiteX6" fmla="*/ 281522 w 10496550"/>
              <a:gd name="connsiteY6" fmla="*/ 1670050 h 1670050"/>
              <a:gd name="connsiteX7" fmla="*/ 3175 w 10496550"/>
              <a:gd name="connsiteY7" fmla="*/ 1391703 h 1670050"/>
              <a:gd name="connsiteX8" fmla="*/ 0 w 10496550"/>
              <a:gd name="connsiteY8" fmla="*/ 383122 h 1670050"/>
              <a:gd name="connsiteX0" fmla="*/ 0 w 10496550"/>
              <a:gd name="connsiteY0" fmla="*/ 383122 h 1670050"/>
              <a:gd name="connsiteX1" fmla="*/ 424397 w 10496550"/>
              <a:gd name="connsiteY1" fmla="*/ 0 h 1670050"/>
              <a:gd name="connsiteX2" fmla="*/ 10218203 w 10496550"/>
              <a:gd name="connsiteY2" fmla="*/ 0 h 1670050"/>
              <a:gd name="connsiteX3" fmla="*/ 10496550 w 10496550"/>
              <a:gd name="connsiteY3" fmla="*/ 278347 h 1670050"/>
              <a:gd name="connsiteX4" fmla="*/ 10496550 w 10496550"/>
              <a:gd name="connsiteY4" fmla="*/ 1391703 h 1670050"/>
              <a:gd name="connsiteX5" fmla="*/ 10218203 w 10496550"/>
              <a:gd name="connsiteY5" fmla="*/ 1670050 h 1670050"/>
              <a:gd name="connsiteX6" fmla="*/ 281522 w 10496550"/>
              <a:gd name="connsiteY6" fmla="*/ 1670050 h 1670050"/>
              <a:gd name="connsiteX7" fmla="*/ 3175 w 10496550"/>
              <a:gd name="connsiteY7" fmla="*/ 1391703 h 1670050"/>
              <a:gd name="connsiteX8" fmla="*/ 0 w 10496550"/>
              <a:gd name="connsiteY8" fmla="*/ 383122 h 1670050"/>
              <a:gd name="connsiteX0" fmla="*/ 0 w 10496550"/>
              <a:gd name="connsiteY0" fmla="*/ 383122 h 1670050"/>
              <a:gd name="connsiteX1" fmla="*/ 424397 w 10496550"/>
              <a:gd name="connsiteY1" fmla="*/ 0 h 1670050"/>
              <a:gd name="connsiteX2" fmla="*/ 10218203 w 10496550"/>
              <a:gd name="connsiteY2" fmla="*/ 0 h 1670050"/>
              <a:gd name="connsiteX3" fmla="*/ 10496550 w 10496550"/>
              <a:gd name="connsiteY3" fmla="*/ 278347 h 1670050"/>
              <a:gd name="connsiteX4" fmla="*/ 10496550 w 10496550"/>
              <a:gd name="connsiteY4" fmla="*/ 1391703 h 1670050"/>
              <a:gd name="connsiteX5" fmla="*/ 10218203 w 10496550"/>
              <a:gd name="connsiteY5" fmla="*/ 1670050 h 1670050"/>
              <a:gd name="connsiteX6" fmla="*/ 281522 w 10496550"/>
              <a:gd name="connsiteY6" fmla="*/ 1670050 h 1670050"/>
              <a:gd name="connsiteX7" fmla="*/ 3175 w 10496550"/>
              <a:gd name="connsiteY7" fmla="*/ 1391703 h 1670050"/>
              <a:gd name="connsiteX8" fmla="*/ 0 w 10496550"/>
              <a:gd name="connsiteY8" fmla="*/ 383122 h 1670050"/>
              <a:gd name="connsiteX0" fmla="*/ 193680 w 10493380"/>
              <a:gd name="connsiteY0" fmla="*/ 411697 h 1670050"/>
              <a:gd name="connsiteX1" fmla="*/ 421227 w 10493380"/>
              <a:gd name="connsiteY1" fmla="*/ 0 h 1670050"/>
              <a:gd name="connsiteX2" fmla="*/ 10215033 w 10493380"/>
              <a:gd name="connsiteY2" fmla="*/ 0 h 1670050"/>
              <a:gd name="connsiteX3" fmla="*/ 10493380 w 10493380"/>
              <a:gd name="connsiteY3" fmla="*/ 278347 h 1670050"/>
              <a:gd name="connsiteX4" fmla="*/ 10493380 w 10493380"/>
              <a:gd name="connsiteY4" fmla="*/ 1391703 h 1670050"/>
              <a:gd name="connsiteX5" fmla="*/ 10215033 w 10493380"/>
              <a:gd name="connsiteY5" fmla="*/ 1670050 h 1670050"/>
              <a:gd name="connsiteX6" fmla="*/ 278352 w 10493380"/>
              <a:gd name="connsiteY6" fmla="*/ 1670050 h 1670050"/>
              <a:gd name="connsiteX7" fmla="*/ 5 w 10493380"/>
              <a:gd name="connsiteY7" fmla="*/ 1391703 h 1670050"/>
              <a:gd name="connsiteX8" fmla="*/ 193680 w 10493380"/>
              <a:gd name="connsiteY8" fmla="*/ 411697 h 1670050"/>
              <a:gd name="connsiteX0" fmla="*/ 6441 w 10493466"/>
              <a:gd name="connsiteY0" fmla="*/ 392647 h 1670050"/>
              <a:gd name="connsiteX1" fmla="*/ 421313 w 10493466"/>
              <a:gd name="connsiteY1" fmla="*/ 0 h 1670050"/>
              <a:gd name="connsiteX2" fmla="*/ 10215119 w 10493466"/>
              <a:gd name="connsiteY2" fmla="*/ 0 h 1670050"/>
              <a:gd name="connsiteX3" fmla="*/ 10493466 w 10493466"/>
              <a:gd name="connsiteY3" fmla="*/ 278347 h 1670050"/>
              <a:gd name="connsiteX4" fmla="*/ 10493466 w 10493466"/>
              <a:gd name="connsiteY4" fmla="*/ 1391703 h 1670050"/>
              <a:gd name="connsiteX5" fmla="*/ 10215119 w 10493466"/>
              <a:gd name="connsiteY5" fmla="*/ 1670050 h 1670050"/>
              <a:gd name="connsiteX6" fmla="*/ 278438 w 10493466"/>
              <a:gd name="connsiteY6" fmla="*/ 1670050 h 1670050"/>
              <a:gd name="connsiteX7" fmla="*/ 91 w 10493466"/>
              <a:gd name="connsiteY7" fmla="*/ 1391703 h 1670050"/>
              <a:gd name="connsiteX8" fmla="*/ 6441 w 10493466"/>
              <a:gd name="connsiteY8" fmla="*/ 392647 h 1670050"/>
              <a:gd name="connsiteX0" fmla="*/ 305 w 10493680"/>
              <a:gd name="connsiteY0" fmla="*/ 398997 h 1670050"/>
              <a:gd name="connsiteX1" fmla="*/ 421527 w 10493680"/>
              <a:gd name="connsiteY1" fmla="*/ 0 h 1670050"/>
              <a:gd name="connsiteX2" fmla="*/ 10215333 w 10493680"/>
              <a:gd name="connsiteY2" fmla="*/ 0 h 1670050"/>
              <a:gd name="connsiteX3" fmla="*/ 10493680 w 10493680"/>
              <a:gd name="connsiteY3" fmla="*/ 278347 h 1670050"/>
              <a:gd name="connsiteX4" fmla="*/ 10493680 w 10493680"/>
              <a:gd name="connsiteY4" fmla="*/ 1391703 h 1670050"/>
              <a:gd name="connsiteX5" fmla="*/ 10215333 w 10493680"/>
              <a:gd name="connsiteY5" fmla="*/ 1670050 h 1670050"/>
              <a:gd name="connsiteX6" fmla="*/ 278652 w 10493680"/>
              <a:gd name="connsiteY6" fmla="*/ 1670050 h 1670050"/>
              <a:gd name="connsiteX7" fmla="*/ 305 w 10493680"/>
              <a:gd name="connsiteY7" fmla="*/ 1391703 h 1670050"/>
              <a:gd name="connsiteX8" fmla="*/ 305 w 10493680"/>
              <a:gd name="connsiteY8" fmla="*/ 398997 h 1670050"/>
              <a:gd name="connsiteX0" fmla="*/ 0 w 10493375"/>
              <a:gd name="connsiteY0" fmla="*/ 398997 h 1741521"/>
              <a:gd name="connsiteX1" fmla="*/ 421222 w 10493375"/>
              <a:gd name="connsiteY1" fmla="*/ 0 h 1741521"/>
              <a:gd name="connsiteX2" fmla="*/ 10215028 w 10493375"/>
              <a:gd name="connsiteY2" fmla="*/ 0 h 1741521"/>
              <a:gd name="connsiteX3" fmla="*/ 10493375 w 10493375"/>
              <a:gd name="connsiteY3" fmla="*/ 278347 h 1741521"/>
              <a:gd name="connsiteX4" fmla="*/ 10493375 w 10493375"/>
              <a:gd name="connsiteY4" fmla="*/ 1391703 h 1741521"/>
              <a:gd name="connsiteX5" fmla="*/ 10215028 w 10493375"/>
              <a:gd name="connsiteY5" fmla="*/ 1670050 h 1741521"/>
              <a:gd name="connsiteX6" fmla="*/ 278347 w 10493375"/>
              <a:gd name="connsiteY6" fmla="*/ 1670050 h 1741521"/>
              <a:gd name="connsiteX7" fmla="*/ 3175 w 10493375"/>
              <a:gd name="connsiteY7" fmla="*/ 1674278 h 1741521"/>
              <a:gd name="connsiteX8" fmla="*/ 0 w 10493375"/>
              <a:gd name="connsiteY8" fmla="*/ 398997 h 1741521"/>
              <a:gd name="connsiteX0" fmla="*/ 0 w 10493375"/>
              <a:gd name="connsiteY0" fmla="*/ 398997 h 1674482"/>
              <a:gd name="connsiteX1" fmla="*/ 421222 w 10493375"/>
              <a:gd name="connsiteY1" fmla="*/ 0 h 1674482"/>
              <a:gd name="connsiteX2" fmla="*/ 10215028 w 10493375"/>
              <a:gd name="connsiteY2" fmla="*/ 0 h 1674482"/>
              <a:gd name="connsiteX3" fmla="*/ 10493375 w 10493375"/>
              <a:gd name="connsiteY3" fmla="*/ 278347 h 1674482"/>
              <a:gd name="connsiteX4" fmla="*/ 10493375 w 10493375"/>
              <a:gd name="connsiteY4" fmla="*/ 1391703 h 1674482"/>
              <a:gd name="connsiteX5" fmla="*/ 10215028 w 10493375"/>
              <a:gd name="connsiteY5" fmla="*/ 1670050 h 1674482"/>
              <a:gd name="connsiteX6" fmla="*/ 278347 w 10493375"/>
              <a:gd name="connsiteY6" fmla="*/ 1670050 h 1674482"/>
              <a:gd name="connsiteX7" fmla="*/ 3175 w 10493375"/>
              <a:gd name="connsiteY7" fmla="*/ 1674278 h 1674482"/>
              <a:gd name="connsiteX8" fmla="*/ 0 w 10493375"/>
              <a:gd name="connsiteY8" fmla="*/ 398997 h 1674482"/>
              <a:gd name="connsiteX0" fmla="*/ 0 w 10493375"/>
              <a:gd name="connsiteY0" fmla="*/ 398997 h 1671103"/>
              <a:gd name="connsiteX1" fmla="*/ 421222 w 10493375"/>
              <a:gd name="connsiteY1" fmla="*/ 0 h 1671103"/>
              <a:gd name="connsiteX2" fmla="*/ 10215028 w 10493375"/>
              <a:gd name="connsiteY2" fmla="*/ 0 h 1671103"/>
              <a:gd name="connsiteX3" fmla="*/ 10493375 w 10493375"/>
              <a:gd name="connsiteY3" fmla="*/ 278347 h 1671103"/>
              <a:gd name="connsiteX4" fmla="*/ 10493375 w 10493375"/>
              <a:gd name="connsiteY4" fmla="*/ 1391703 h 1671103"/>
              <a:gd name="connsiteX5" fmla="*/ 10215028 w 10493375"/>
              <a:gd name="connsiteY5" fmla="*/ 1670050 h 1671103"/>
              <a:gd name="connsiteX6" fmla="*/ 278347 w 10493375"/>
              <a:gd name="connsiteY6" fmla="*/ 1670050 h 1671103"/>
              <a:gd name="connsiteX7" fmla="*/ 3175 w 10493375"/>
              <a:gd name="connsiteY7" fmla="*/ 1671103 h 1671103"/>
              <a:gd name="connsiteX8" fmla="*/ 0 w 10493375"/>
              <a:gd name="connsiteY8" fmla="*/ 398997 h 1671103"/>
              <a:gd name="connsiteX0" fmla="*/ 0 w 10493375"/>
              <a:gd name="connsiteY0" fmla="*/ 398997 h 1671103"/>
              <a:gd name="connsiteX1" fmla="*/ 421222 w 10493375"/>
              <a:gd name="connsiteY1" fmla="*/ 0 h 1671103"/>
              <a:gd name="connsiteX2" fmla="*/ 8906928 w 10493375"/>
              <a:gd name="connsiteY2" fmla="*/ 0 h 1671103"/>
              <a:gd name="connsiteX3" fmla="*/ 10493375 w 10493375"/>
              <a:gd name="connsiteY3" fmla="*/ 278347 h 1671103"/>
              <a:gd name="connsiteX4" fmla="*/ 10493375 w 10493375"/>
              <a:gd name="connsiteY4" fmla="*/ 1391703 h 1671103"/>
              <a:gd name="connsiteX5" fmla="*/ 10215028 w 10493375"/>
              <a:gd name="connsiteY5" fmla="*/ 1670050 h 1671103"/>
              <a:gd name="connsiteX6" fmla="*/ 278347 w 10493375"/>
              <a:gd name="connsiteY6" fmla="*/ 1670050 h 1671103"/>
              <a:gd name="connsiteX7" fmla="*/ 3175 w 10493375"/>
              <a:gd name="connsiteY7" fmla="*/ 1671103 h 1671103"/>
              <a:gd name="connsiteX8" fmla="*/ 0 w 10493375"/>
              <a:gd name="connsiteY8" fmla="*/ 398997 h 1671103"/>
              <a:gd name="connsiteX0" fmla="*/ 0 w 10493375"/>
              <a:gd name="connsiteY0" fmla="*/ 398997 h 1671103"/>
              <a:gd name="connsiteX1" fmla="*/ 421222 w 10493375"/>
              <a:gd name="connsiteY1" fmla="*/ 0 h 1671103"/>
              <a:gd name="connsiteX2" fmla="*/ 8906928 w 10493375"/>
              <a:gd name="connsiteY2" fmla="*/ 0 h 1671103"/>
              <a:gd name="connsiteX3" fmla="*/ 9531350 w 10493375"/>
              <a:gd name="connsiteY3" fmla="*/ 252947 h 1671103"/>
              <a:gd name="connsiteX4" fmla="*/ 10493375 w 10493375"/>
              <a:gd name="connsiteY4" fmla="*/ 1391703 h 1671103"/>
              <a:gd name="connsiteX5" fmla="*/ 10215028 w 10493375"/>
              <a:gd name="connsiteY5" fmla="*/ 1670050 h 1671103"/>
              <a:gd name="connsiteX6" fmla="*/ 278347 w 10493375"/>
              <a:gd name="connsiteY6" fmla="*/ 1670050 h 1671103"/>
              <a:gd name="connsiteX7" fmla="*/ 3175 w 10493375"/>
              <a:gd name="connsiteY7" fmla="*/ 1671103 h 1671103"/>
              <a:gd name="connsiteX8" fmla="*/ 0 w 10493375"/>
              <a:gd name="connsiteY8" fmla="*/ 398997 h 1671103"/>
              <a:gd name="connsiteX0" fmla="*/ 0 w 10493375"/>
              <a:gd name="connsiteY0" fmla="*/ 402532 h 1674638"/>
              <a:gd name="connsiteX1" fmla="*/ 421222 w 10493375"/>
              <a:gd name="connsiteY1" fmla="*/ 3535 h 1674638"/>
              <a:gd name="connsiteX2" fmla="*/ 8906928 w 10493375"/>
              <a:gd name="connsiteY2" fmla="*/ 3535 h 1674638"/>
              <a:gd name="connsiteX3" fmla="*/ 9531350 w 10493375"/>
              <a:gd name="connsiteY3" fmla="*/ 256482 h 1674638"/>
              <a:gd name="connsiteX4" fmla="*/ 10493375 w 10493375"/>
              <a:gd name="connsiteY4" fmla="*/ 1395238 h 1674638"/>
              <a:gd name="connsiteX5" fmla="*/ 10215028 w 10493375"/>
              <a:gd name="connsiteY5" fmla="*/ 1673585 h 1674638"/>
              <a:gd name="connsiteX6" fmla="*/ 278347 w 10493375"/>
              <a:gd name="connsiteY6" fmla="*/ 1673585 h 1674638"/>
              <a:gd name="connsiteX7" fmla="*/ 3175 w 10493375"/>
              <a:gd name="connsiteY7" fmla="*/ 1674638 h 1674638"/>
              <a:gd name="connsiteX8" fmla="*/ 0 w 10493375"/>
              <a:gd name="connsiteY8" fmla="*/ 402532 h 1674638"/>
              <a:gd name="connsiteX0" fmla="*/ 0 w 10493375"/>
              <a:gd name="connsiteY0" fmla="*/ 401185 h 1673291"/>
              <a:gd name="connsiteX1" fmla="*/ 421222 w 10493375"/>
              <a:gd name="connsiteY1" fmla="*/ 2188 h 1673291"/>
              <a:gd name="connsiteX2" fmla="*/ 8906928 w 10493375"/>
              <a:gd name="connsiteY2" fmla="*/ 2188 h 1673291"/>
              <a:gd name="connsiteX3" fmla="*/ 9531350 w 10493375"/>
              <a:gd name="connsiteY3" fmla="*/ 255135 h 1673291"/>
              <a:gd name="connsiteX4" fmla="*/ 10493375 w 10493375"/>
              <a:gd name="connsiteY4" fmla="*/ 1393891 h 1673291"/>
              <a:gd name="connsiteX5" fmla="*/ 10215028 w 10493375"/>
              <a:gd name="connsiteY5" fmla="*/ 1672238 h 1673291"/>
              <a:gd name="connsiteX6" fmla="*/ 278347 w 10493375"/>
              <a:gd name="connsiteY6" fmla="*/ 1672238 h 1673291"/>
              <a:gd name="connsiteX7" fmla="*/ 3175 w 10493375"/>
              <a:gd name="connsiteY7" fmla="*/ 1673291 h 1673291"/>
              <a:gd name="connsiteX8" fmla="*/ 0 w 10493375"/>
              <a:gd name="connsiteY8" fmla="*/ 401185 h 1673291"/>
              <a:gd name="connsiteX0" fmla="*/ 0 w 10262467"/>
              <a:gd name="connsiteY0" fmla="*/ 401185 h 1673291"/>
              <a:gd name="connsiteX1" fmla="*/ 421222 w 10262467"/>
              <a:gd name="connsiteY1" fmla="*/ 2188 h 1673291"/>
              <a:gd name="connsiteX2" fmla="*/ 8906928 w 10262467"/>
              <a:gd name="connsiteY2" fmla="*/ 2188 h 1673291"/>
              <a:gd name="connsiteX3" fmla="*/ 9531350 w 10262467"/>
              <a:gd name="connsiteY3" fmla="*/ 255135 h 1673291"/>
              <a:gd name="connsiteX4" fmla="*/ 10099675 w 10262467"/>
              <a:gd name="connsiteY4" fmla="*/ 1368491 h 1673291"/>
              <a:gd name="connsiteX5" fmla="*/ 10215028 w 10262467"/>
              <a:gd name="connsiteY5" fmla="*/ 1672238 h 1673291"/>
              <a:gd name="connsiteX6" fmla="*/ 278347 w 10262467"/>
              <a:gd name="connsiteY6" fmla="*/ 1672238 h 1673291"/>
              <a:gd name="connsiteX7" fmla="*/ 3175 w 10262467"/>
              <a:gd name="connsiteY7" fmla="*/ 1673291 h 1673291"/>
              <a:gd name="connsiteX8" fmla="*/ 0 w 10262467"/>
              <a:gd name="connsiteY8" fmla="*/ 401185 h 1673291"/>
              <a:gd name="connsiteX0" fmla="*/ 0 w 10509448"/>
              <a:gd name="connsiteY0" fmla="*/ 401185 h 1675413"/>
              <a:gd name="connsiteX1" fmla="*/ 421222 w 10509448"/>
              <a:gd name="connsiteY1" fmla="*/ 2188 h 1675413"/>
              <a:gd name="connsiteX2" fmla="*/ 8906928 w 10509448"/>
              <a:gd name="connsiteY2" fmla="*/ 2188 h 1675413"/>
              <a:gd name="connsiteX3" fmla="*/ 9531350 w 10509448"/>
              <a:gd name="connsiteY3" fmla="*/ 255135 h 1675413"/>
              <a:gd name="connsiteX4" fmla="*/ 10099675 w 10509448"/>
              <a:gd name="connsiteY4" fmla="*/ 1368491 h 1675413"/>
              <a:gd name="connsiteX5" fmla="*/ 10481728 w 10509448"/>
              <a:gd name="connsiteY5" fmla="*/ 1675413 h 1675413"/>
              <a:gd name="connsiteX6" fmla="*/ 278347 w 10509448"/>
              <a:gd name="connsiteY6" fmla="*/ 1672238 h 1675413"/>
              <a:gd name="connsiteX7" fmla="*/ 3175 w 10509448"/>
              <a:gd name="connsiteY7" fmla="*/ 1673291 h 1675413"/>
              <a:gd name="connsiteX8" fmla="*/ 0 w 10509448"/>
              <a:gd name="connsiteY8" fmla="*/ 401185 h 1675413"/>
              <a:gd name="connsiteX0" fmla="*/ 0 w 10481728"/>
              <a:gd name="connsiteY0" fmla="*/ 401185 h 1675413"/>
              <a:gd name="connsiteX1" fmla="*/ 421222 w 10481728"/>
              <a:gd name="connsiteY1" fmla="*/ 2188 h 1675413"/>
              <a:gd name="connsiteX2" fmla="*/ 8906928 w 10481728"/>
              <a:gd name="connsiteY2" fmla="*/ 2188 h 1675413"/>
              <a:gd name="connsiteX3" fmla="*/ 9531350 w 10481728"/>
              <a:gd name="connsiteY3" fmla="*/ 255135 h 1675413"/>
              <a:gd name="connsiteX4" fmla="*/ 10099675 w 10481728"/>
              <a:gd name="connsiteY4" fmla="*/ 1368491 h 1675413"/>
              <a:gd name="connsiteX5" fmla="*/ 10481728 w 10481728"/>
              <a:gd name="connsiteY5" fmla="*/ 1675413 h 1675413"/>
              <a:gd name="connsiteX6" fmla="*/ 278347 w 10481728"/>
              <a:gd name="connsiteY6" fmla="*/ 1672238 h 1675413"/>
              <a:gd name="connsiteX7" fmla="*/ 3175 w 10481728"/>
              <a:gd name="connsiteY7" fmla="*/ 1673291 h 1675413"/>
              <a:gd name="connsiteX8" fmla="*/ 0 w 10481728"/>
              <a:gd name="connsiteY8" fmla="*/ 401185 h 1675413"/>
              <a:gd name="connsiteX0" fmla="*/ 0 w 10481728"/>
              <a:gd name="connsiteY0" fmla="*/ 401185 h 1675413"/>
              <a:gd name="connsiteX1" fmla="*/ 421222 w 10481728"/>
              <a:gd name="connsiteY1" fmla="*/ 2188 h 1675413"/>
              <a:gd name="connsiteX2" fmla="*/ 8906928 w 10481728"/>
              <a:gd name="connsiteY2" fmla="*/ 2188 h 1675413"/>
              <a:gd name="connsiteX3" fmla="*/ 9531350 w 10481728"/>
              <a:gd name="connsiteY3" fmla="*/ 255135 h 1675413"/>
              <a:gd name="connsiteX4" fmla="*/ 10099675 w 10481728"/>
              <a:gd name="connsiteY4" fmla="*/ 1368491 h 1675413"/>
              <a:gd name="connsiteX5" fmla="*/ 10481728 w 10481728"/>
              <a:gd name="connsiteY5" fmla="*/ 1675413 h 1675413"/>
              <a:gd name="connsiteX6" fmla="*/ 278347 w 10481728"/>
              <a:gd name="connsiteY6" fmla="*/ 1672238 h 1675413"/>
              <a:gd name="connsiteX7" fmla="*/ 3175 w 10481728"/>
              <a:gd name="connsiteY7" fmla="*/ 1673291 h 1675413"/>
              <a:gd name="connsiteX8" fmla="*/ 0 w 10481728"/>
              <a:gd name="connsiteY8" fmla="*/ 401185 h 1675413"/>
              <a:gd name="connsiteX0" fmla="*/ 0 w 10481728"/>
              <a:gd name="connsiteY0" fmla="*/ 401711 h 1675939"/>
              <a:gd name="connsiteX1" fmla="*/ 421222 w 10481728"/>
              <a:gd name="connsiteY1" fmla="*/ 2714 h 1675939"/>
              <a:gd name="connsiteX2" fmla="*/ 8906928 w 10481728"/>
              <a:gd name="connsiteY2" fmla="*/ 2714 h 1675939"/>
              <a:gd name="connsiteX3" fmla="*/ 9531350 w 10481728"/>
              <a:gd name="connsiteY3" fmla="*/ 252486 h 1675939"/>
              <a:gd name="connsiteX4" fmla="*/ 10099675 w 10481728"/>
              <a:gd name="connsiteY4" fmla="*/ 1369017 h 1675939"/>
              <a:gd name="connsiteX5" fmla="*/ 10481728 w 10481728"/>
              <a:gd name="connsiteY5" fmla="*/ 1675939 h 1675939"/>
              <a:gd name="connsiteX6" fmla="*/ 278347 w 10481728"/>
              <a:gd name="connsiteY6" fmla="*/ 1672764 h 1675939"/>
              <a:gd name="connsiteX7" fmla="*/ 3175 w 10481728"/>
              <a:gd name="connsiteY7" fmla="*/ 1673817 h 1675939"/>
              <a:gd name="connsiteX8" fmla="*/ 0 w 10481728"/>
              <a:gd name="connsiteY8" fmla="*/ 401711 h 1675939"/>
              <a:gd name="connsiteX0" fmla="*/ 0 w 10481728"/>
              <a:gd name="connsiteY0" fmla="*/ 398997 h 1673225"/>
              <a:gd name="connsiteX1" fmla="*/ 421222 w 10481728"/>
              <a:gd name="connsiteY1" fmla="*/ 0 h 1673225"/>
              <a:gd name="connsiteX2" fmla="*/ 8906928 w 10481728"/>
              <a:gd name="connsiteY2" fmla="*/ 0 h 1673225"/>
              <a:gd name="connsiteX3" fmla="*/ 9531350 w 10481728"/>
              <a:gd name="connsiteY3" fmla="*/ 249772 h 1673225"/>
              <a:gd name="connsiteX4" fmla="*/ 10099675 w 10481728"/>
              <a:gd name="connsiteY4" fmla="*/ 1366303 h 1673225"/>
              <a:gd name="connsiteX5" fmla="*/ 10481728 w 10481728"/>
              <a:gd name="connsiteY5" fmla="*/ 1673225 h 1673225"/>
              <a:gd name="connsiteX6" fmla="*/ 278347 w 10481728"/>
              <a:gd name="connsiteY6" fmla="*/ 1670050 h 1673225"/>
              <a:gd name="connsiteX7" fmla="*/ 3175 w 10481728"/>
              <a:gd name="connsiteY7" fmla="*/ 1671103 h 1673225"/>
              <a:gd name="connsiteX8" fmla="*/ 0 w 10481728"/>
              <a:gd name="connsiteY8" fmla="*/ 398997 h 1673225"/>
              <a:gd name="connsiteX0" fmla="*/ 0 w 10481728"/>
              <a:gd name="connsiteY0" fmla="*/ 400006 h 1674234"/>
              <a:gd name="connsiteX1" fmla="*/ 421222 w 10481728"/>
              <a:gd name="connsiteY1" fmla="*/ 1009 h 1674234"/>
              <a:gd name="connsiteX2" fmla="*/ 8906928 w 10481728"/>
              <a:gd name="connsiteY2" fmla="*/ 1009 h 1674234"/>
              <a:gd name="connsiteX3" fmla="*/ 9531350 w 10481728"/>
              <a:gd name="connsiteY3" fmla="*/ 250781 h 1674234"/>
              <a:gd name="connsiteX4" fmla="*/ 10099675 w 10481728"/>
              <a:gd name="connsiteY4" fmla="*/ 1367312 h 1674234"/>
              <a:gd name="connsiteX5" fmla="*/ 10481728 w 10481728"/>
              <a:gd name="connsiteY5" fmla="*/ 1674234 h 1674234"/>
              <a:gd name="connsiteX6" fmla="*/ 278347 w 10481728"/>
              <a:gd name="connsiteY6" fmla="*/ 1671059 h 1674234"/>
              <a:gd name="connsiteX7" fmla="*/ 3175 w 10481728"/>
              <a:gd name="connsiteY7" fmla="*/ 1672112 h 1674234"/>
              <a:gd name="connsiteX8" fmla="*/ 0 w 10481728"/>
              <a:gd name="connsiteY8" fmla="*/ 400006 h 1674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81728" h="1674234">
                <a:moveTo>
                  <a:pt x="0" y="400006"/>
                </a:moveTo>
                <a:cubicBezTo>
                  <a:pt x="3175" y="173254"/>
                  <a:pt x="213520" y="1009"/>
                  <a:pt x="421222" y="1009"/>
                </a:cubicBezTo>
                <a:lnTo>
                  <a:pt x="8906928" y="1009"/>
                </a:lnTo>
                <a:cubicBezTo>
                  <a:pt x="9120980" y="4184"/>
                  <a:pt x="9359900" y="-42646"/>
                  <a:pt x="9531350" y="250781"/>
                </a:cubicBezTo>
                <a:lnTo>
                  <a:pt x="10099675" y="1367312"/>
                </a:lnTo>
                <a:cubicBezTo>
                  <a:pt x="10198100" y="1578189"/>
                  <a:pt x="10327480" y="1652009"/>
                  <a:pt x="10481728" y="1674234"/>
                </a:cubicBezTo>
                <a:lnTo>
                  <a:pt x="278347" y="1671059"/>
                </a:lnTo>
                <a:lnTo>
                  <a:pt x="3175" y="1672112"/>
                </a:lnTo>
                <a:cubicBezTo>
                  <a:pt x="2117" y="1335918"/>
                  <a:pt x="1058" y="736200"/>
                  <a:pt x="0" y="400006"/>
                </a:cubicBezTo>
                <a:close/>
              </a:path>
            </a:pathLst>
          </a:custGeom>
          <a:solidFill>
            <a:schemeClr val="accent1"/>
          </a:solidFill>
        </p:spPr>
        <p:txBody>
          <a:bodyPr lIns="144000" tIns="503999" anchor="b" anchorCtr="0"/>
          <a:lstStyle>
            <a:lvl1pPr marL="0" indent="0" algn="l">
              <a:lnSpc>
                <a:spcPts val="1300"/>
              </a:lnSpc>
              <a:spcAft>
                <a:spcPts val="0"/>
              </a:spcAft>
              <a:buNone/>
              <a:defRPr sz="1220" b="1" i="0" baseline="0">
                <a:solidFill>
                  <a:schemeClr val="tx1"/>
                </a:solidFill>
                <a:latin typeface="+mj-lt"/>
              </a:defRPr>
            </a:lvl1pPr>
            <a:lvl2pPr marL="180975" indent="0" algn="l">
              <a:buNone/>
              <a:defRPr sz="1220"/>
            </a:lvl2pPr>
            <a:lvl3pPr marL="361950" indent="0" algn="l">
              <a:buNone/>
              <a:defRPr sz="1220"/>
            </a:lvl3pPr>
            <a:lvl4pPr marL="542925" indent="0" algn="l">
              <a:buNone/>
              <a:defRPr sz="1220"/>
            </a:lvl4pPr>
            <a:lvl5pPr marL="714375" indent="0" algn="l">
              <a:buNone/>
              <a:defRPr sz="1220"/>
            </a:lvl5pPr>
          </a:lstStyle>
          <a:p>
            <a:pPr lvl="0"/>
            <a:r>
              <a:rPr lang="de-DE" dirty="0" err="1"/>
              <a:t>Labeltext</a:t>
            </a:r>
            <a:br>
              <a:rPr lang="de-DE" dirty="0"/>
            </a:br>
            <a:r>
              <a:rPr lang="de-DE" dirty="0"/>
              <a:t>bearbeiten</a:t>
            </a:r>
          </a:p>
        </p:txBody>
      </p:sp>
      <p:sp>
        <p:nvSpPr>
          <p:cNvPr id="21" name="Textplatzhalter 20">
            <a:extLst>
              <a:ext uri="{FF2B5EF4-FFF2-40B4-BE49-F238E27FC236}">
                <a16:creationId xmlns:a16="http://schemas.microsoft.com/office/drawing/2014/main" id="{07777BEF-0943-49B5-89E4-2C7D1CCACC05}"/>
              </a:ext>
            </a:extLst>
          </p:cNvPr>
          <p:cNvSpPr>
            <a:spLocks noGrp="1"/>
          </p:cNvSpPr>
          <p:nvPr>
            <p:ph type="body" sz="quarter" idx="12" hasCustomPrompt="1"/>
          </p:nvPr>
        </p:nvSpPr>
        <p:spPr>
          <a:xfrm>
            <a:off x="227013" y="4510800"/>
            <a:ext cx="2450873" cy="292259"/>
          </a:xfrm>
        </p:spPr>
        <p:txBody>
          <a:bodyPr>
            <a:spAutoFit/>
          </a:bodyPr>
          <a:lstStyle>
            <a:lvl1pPr marL="0" indent="0">
              <a:buNone/>
              <a:defRPr>
                <a:solidFill>
                  <a:schemeClr val="bg1"/>
                </a:solidFill>
              </a:defRPr>
            </a:lvl1pPr>
          </a:lstStyle>
          <a:p>
            <a:pPr lvl="0"/>
            <a:r>
              <a:rPr lang="de-DE" dirty="0"/>
              <a:t>Ort, Datum bearbeiten</a:t>
            </a:r>
          </a:p>
        </p:txBody>
      </p:sp>
      <p:sp>
        <p:nvSpPr>
          <p:cNvPr id="12" name="Textplatzhalter 3">
            <a:extLst>
              <a:ext uri="{FF2B5EF4-FFF2-40B4-BE49-F238E27FC236}">
                <a16:creationId xmlns:a16="http://schemas.microsoft.com/office/drawing/2014/main" id="{C2C0711E-843A-DB49-ABC3-E2480008C7CC}"/>
              </a:ext>
            </a:extLst>
          </p:cNvPr>
          <p:cNvSpPr>
            <a:spLocks noGrp="1"/>
          </p:cNvSpPr>
          <p:nvPr>
            <p:ph type="body" sz="quarter" idx="20" hasCustomPrompt="1"/>
          </p:nvPr>
        </p:nvSpPr>
        <p:spPr>
          <a:xfrm>
            <a:off x="0" y="2563541"/>
            <a:ext cx="2616303" cy="265260"/>
          </a:xfrm>
          <a:solidFill>
            <a:schemeClr val="tx1"/>
          </a:solidFill>
        </p:spPr>
        <p:txBody>
          <a:bodyPr wrap="none" lIns="216000" tIns="18000" rIns="216000" bIns="18000">
            <a:spAutoFit/>
          </a:bodyPr>
          <a:lstStyle>
            <a:lvl1pPr marL="0" indent="0" fontAlgn="t">
              <a:lnSpc>
                <a:spcPts val="1740"/>
              </a:lnSpc>
              <a:spcAft>
                <a:spcPts val="0"/>
              </a:spcAft>
              <a:buNone/>
              <a:defRPr cap="all" spc="-20" baseline="0">
                <a:solidFill>
                  <a:schemeClr val="bg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bearbeiteN</a:t>
            </a:r>
            <a:endParaRPr lang="de-DE" dirty="0"/>
          </a:p>
        </p:txBody>
      </p:sp>
      <p:sp>
        <p:nvSpPr>
          <p:cNvPr id="2" name="Titel 1">
            <a:extLst>
              <a:ext uri="{FF2B5EF4-FFF2-40B4-BE49-F238E27FC236}">
                <a16:creationId xmlns:a16="http://schemas.microsoft.com/office/drawing/2014/main" id="{F8E052BD-A215-2541-8D0F-AA20A9019A12}"/>
              </a:ext>
            </a:extLst>
          </p:cNvPr>
          <p:cNvSpPr>
            <a:spLocks noGrp="1"/>
          </p:cNvSpPr>
          <p:nvPr>
            <p:ph type="title"/>
          </p:nvPr>
        </p:nvSpPr>
        <p:spPr>
          <a:xfrm>
            <a:off x="-1" y="2912400"/>
            <a:ext cx="5131612" cy="579600"/>
          </a:xfrm>
          <a:prstGeom prst="rect">
            <a:avLst/>
          </a:prstGeom>
        </p:spPr>
        <p:txBody>
          <a:bodyPr lIns="216000" rIns="180000">
            <a:spAutoFit/>
          </a:bodyPr>
          <a:lstStyle>
            <a:lvl1pPr>
              <a:defRPr sz="3800" baseline="0"/>
            </a:lvl1pPr>
          </a:lstStyle>
          <a:p>
            <a:r>
              <a:rPr lang="de-DE"/>
              <a:t>Titelmasterformat durch Klicken bearbeiten</a:t>
            </a:r>
            <a:endParaRPr lang="de-DE" dirty="0"/>
          </a:p>
        </p:txBody>
      </p:sp>
      <p:sp>
        <p:nvSpPr>
          <p:cNvPr id="14" name="Textplatzhalter 5">
            <a:extLst>
              <a:ext uri="{FF2B5EF4-FFF2-40B4-BE49-F238E27FC236}">
                <a16:creationId xmlns:a16="http://schemas.microsoft.com/office/drawing/2014/main" id="{46DAFD90-7CC4-AB41-AB51-F5A83EFDD7DF}"/>
              </a:ext>
            </a:extLst>
          </p:cNvPr>
          <p:cNvSpPr>
            <a:spLocks noGrp="1"/>
          </p:cNvSpPr>
          <p:nvPr>
            <p:ph type="body" sz="quarter" idx="25" hasCustomPrompt="1"/>
          </p:nvPr>
        </p:nvSpPr>
        <p:spPr>
          <a:xfrm>
            <a:off x="-1" y="3560110"/>
            <a:ext cx="8409555" cy="580825"/>
          </a:xfrm>
          <a:solidFill>
            <a:schemeClr val="accent1"/>
          </a:solidFill>
        </p:spPr>
        <p:txBody>
          <a:bodyPr wrap="none" lIns="216000" tIns="36000" rIns="216000" bIns="18000">
            <a:spAutoFit/>
          </a:bodyPr>
          <a:lstStyle>
            <a:lvl1pPr marL="0" indent="0">
              <a:lnSpc>
                <a:spcPct val="90000"/>
              </a:lnSpc>
              <a:buFontTx/>
              <a:buNone/>
              <a:defRPr sz="3800" b="1" i="0">
                <a:latin typeface="Source Sans Pro" panose="020B0503030403020204" pitchFamily="34" charset="0"/>
                <a:ea typeface="Source Sans Pro" panose="020B0503030403020204" pitchFamily="34" charset="0"/>
              </a:defRPr>
            </a:lvl1pPr>
          </a:lstStyle>
          <a:p>
            <a:pPr lvl="0"/>
            <a:r>
              <a:rPr lang="de-DE" dirty="0"/>
              <a:t>2. ZEILE BEARBEITEN ODER LÖSCHEN</a:t>
            </a:r>
          </a:p>
        </p:txBody>
      </p:sp>
    </p:spTree>
    <p:extLst>
      <p:ext uri="{BB962C8B-B14F-4D97-AF65-F5344CB8AC3E}">
        <p14:creationId xmlns:p14="http://schemas.microsoft.com/office/powerpoint/2010/main" val="2892927187"/>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3" orient="horz" pos="1612" userDrawn="1">
          <p15:clr>
            <a:srgbClr val="FBAE40"/>
          </p15:clr>
        </p15:guide>
        <p15:guide id="14" orient="horz" pos="3546"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el Schwarz | groß">
    <p:bg>
      <p:bgPr>
        <a:solidFill>
          <a:schemeClr val="tx1"/>
        </a:solidFill>
        <a:effectLst/>
      </p:bgPr>
    </p:bg>
    <p:spTree>
      <p:nvGrpSpPr>
        <p:cNvPr id="1" name=""/>
        <p:cNvGrpSpPr/>
        <p:nvPr/>
      </p:nvGrpSpPr>
      <p:grpSpPr>
        <a:xfrm>
          <a:off x="0" y="0"/>
          <a:ext cx="0" cy="0"/>
          <a:chOff x="0" y="0"/>
          <a:chExt cx="0" cy="0"/>
        </a:xfrm>
      </p:grpSpPr>
      <p:sp>
        <p:nvSpPr>
          <p:cNvPr id="11" name="Rechteck 10">
            <a:extLst>
              <a:ext uri="{FF2B5EF4-FFF2-40B4-BE49-F238E27FC236}">
                <a16:creationId xmlns:a16="http://schemas.microsoft.com/office/drawing/2014/main" id="{867E666A-3FE3-DE4E-8157-B8087F1E546F}"/>
              </a:ext>
            </a:extLst>
          </p:cNvPr>
          <p:cNvSpPr/>
          <p:nvPr userDrawn="1"/>
        </p:nvSpPr>
        <p:spPr>
          <a:xfrm rot="-240000">
            <a:off x="3013536" y="1752270"/>
            <a:ext cx="9820800" cy="6058799"/>
          </a:xfrm>
          <a:prstGeom prst="rect">
            <a:avLst/>
          </a:prstGeom>
          <a:noFill/>
          <a:ln w="139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4" name="Textplatzhalter 14">
            <a:extLst>
              <a:ext uri="{FF2B5EF4-FFF2-40B4-BE49-F238E27FC236}">
                <a16:creationId xmlns:a16="http://schemas.microsoft.com/office/drawing/2014/main" id="{659ECD9D-327B-BD43-AE65-547D4909DB50}"/>
              </a:ext>
            </a:extLst>
          </p:cNvPr>
          <p:cNvSpPr>
            <a:spLocks noGrp="1" noChangeAspect="1"/>
          </p:cNvSpPr>
          <p:nvPr>
            <p:ph type="body" sz="quarter" idx="19" hasCustomPrompt="1"/>
          </p:nvPr>
        </p:nvSpPr>
        <p:spPr>
          <a:xfrm rot="-240000">
            <a:off x="2720190" y="1533600"/>
            <a:ext cx="2608038" cy="416579"/>
          </a:xfrm>
          <a:custGeom>
            <a:avLst/>
            <a:gdLst>
              <a:gd name="connsiteX0" fmla="*/ 0 w 10493375"/>
              <a:gd name="connsiteY0" fmla="*/ 278347 h 1670050"/>
              <a:gd name="connsiteX1" fmla="*/ 278347 w 10493375"/>
              <a:gd name="connsiteY1" fmla="*/ 0 h 1670050"/>
              <a:gd name="connsiteX2" fmla="*/ 10215028 w 10493375"/>
              <a:gd name="connsiteY2" fmla="*/ 0 h 1670050"/>
              <a:gd name="connsiteX3" fmla="*/ 10493375 w 10493375"/>
              <a:gd name="connsiteY3" fmla="*/ 278347 h 1670050"/>
              <a:gd name="connsiteX4" fmla="*/ 10493375 w 10493375"/>
              <a:gd name="connsiteY4" fmla="*/ 1391703 h 1670050"/>
              <a:gd name="connsiteX5" fmla="*/ 10215028 w 10493375"/>
              <a:gd name="connsiteY5" fmla="*/ 1670050 h 1670050"/>
              <a:gd name="connsiteX6" fmla="*/ 278347 w 10493375"/>
              <a:gd name="connsiteY6" fmla="*/ 1670050 h 1670050"/>
              <a:gd name="connsiteX7" fmla="*/ 0 w 10493375"/>
              <a:gd name="connsiteY7" fmla="*/ 1391703 h 1670050"/>
              <a:gd name="connsiteX8" fmla="*/ 0 w 10493375"/>
              <a:gd name="connsiteY8" fmla="*/ 278347 h 1670050"/>
              <a:gd name="connsiteX0" fmla="*/ 0 w 10493375"/>
              <a:gd name="connsiteY0" fmla="*/ 278347 h 1670050"/>
              <a:gd name="connsiteX1" fmla="*/ 421222 w 10493375"/>
              <a:gd name="connsiteY1" fmla="*/ 0 h 1670050"/>
              <a:gd name="connsiteX2" fmla="*/ 10215028 w 10493375"/>
              <a:gd name="connsiteY2" fmla="*/ 0 h 1670050"/>
              <a:gd name="connsiteX3" fmla="*/ 10493375 w 10493375"/>
              <a:gd name="connsiteY3" fmla="*/ 278347 h 1670050"/>
              <a:gd name="connsiteX4" fmla="*/ 10493375 w 10493375"/>
              <a:gd name="connsiteY4" fmla="*/ 1391703 h 1670050"/>
              <a:gd name="connsiteX5" fmla="*/ 10215028 w 10493375"/>
              <a:gd name="connsiteY5" fmla="*/ 1670050 h 1670050"/>
              <a:gd name="connsiteX6" fmla="*/ 278347 w 10493375"/>
              <a:gd name="connsiteY6" fmla="*/ 1670050 h 1670050"/>
              <a:gd name="connsiteX7" fmla="*/ 0 w 10493375"/>
              <a:gd name="connsiteY7" fmla="*/ 1391703 h 1670050"/>
              <a:gd name="connsiteX8" fmla="*/ 0 w 10493375"/>
              <a:gd name="connsiteY8" fmla="*/ 278347 h 1670050"/>
              <a:gd name="connsiteX0" fmla="*/ 0 w 10496550"/>
              <a:gd name="connsiteY0" fmla="*/ 383122 h 1670050"/>
              <a:gd name="connsiteX1" fmla="*/ 424397 w 10496550"/>
              <a:gd name="connsiteY1" fmla="*/ 0 h 1670050"/>
              <a:gd name="connsiteX2" fmla="*/ 10218203 w 10496550"/>
              <a:gd name="connsiteY2" fmla="*/ 0 h 1670050"/>
              <a:gd name="connsiteX3" fmla="*/ 10496550 w 10496550"/>
              <a:gd name="connsiteY3" fmla="*/ 278347 h 1670050"/>
              <a:gd name="connsiteX4" fmla="*/ 10496550 w 10496550"/>
              <a:gd name="connsiteY4" fmla="*/ 1391703 h 1670050"/>
              <a:gd name="connsiteX5" fmla="*/ 10218203 w 10496550"/>
              <a:gd name="connsiteY5" fmla="*/ 1670050 h 1670050"/>
              <a:gd name="connsiteX6" fmla="*/ 281522 w 10496550"/>
              <a:gd name="connsiteY6" fmla="*/ 1670050 h 1670050"/>
              <a:gd name="connsiteX7" fmla="*/ 3175 w 10496550"/>
              <a:gd name="connsiteY7" fmla="*/ 1391703 h 1670050"/>
              <a:gd name="connsiteX8" fmla="*/ 0 w 10496550"/>
              <a:gd name="connsiteY8" fmla="*/ 383122 h 1670050"/>
              <a:gd name="connsiteX0" fmla="*/ 0 w 10496550"/>
              <a:gd name="connsiteY0" fmla="*/ 383122 h 1670050"/>
              <a:gd name="connsiteX1" fmla="*/ 424397 w 10496550"/>
              <a:gd name="connsiteY1" fmla="*/ 0 h 1670050"/>
              <a:gd name="connsiteX2" fmla="*/ 10218203 w 10496550"/>
              <a:gd name="connsiteY2" fmla="*/ 0 h 1670050"/>
              <a:gd name="connsiteX3" fmla="*/ 10496550 w 10496550"/>
              <a:gd name="connsiteY3" fmla="*/ 278347 h 1670050"/>
              <a:gd name="connsiteX4" fmla="*/ 10496550 w 10496550"/>
              <a:gd name="connsiteY4" fmla="*/ 1391703 h 1670050"/>
              <a:gd name="connsiteX5" fmla="*/ 10218203 w 10496550"/>
              <a:gd name="connsiteY5" fmla="*/ 1670050 h 1670050"/>
              <a:gd name="connsiteX6" fmla="*/ 281522 w 10496550"/>
              <a:gd name="connsiteY6" fmla="*/ 1670050 h 1670050"/>
              <a:gd name="connsiteX7" fmla="*/ 3175 w 10496550"/>
              <a:gd name="connsiteY7" fmla="*/ 1391703 h 1670050"/>
              <a:gd name="connsiteX8" fmla="*/ 0 w 10496550"/>
              <a:gd name="connsiteY8" fmla="*/ 383122 h 1670050"/>
              <a:gd name="connsiteX0" fmla="*/ 0 w 10496550"/>
              <a:gd name="connsiteY0" fmla="*/ 383122 h 1670050"/>
              <a:gd name="connsiteX1" fmla="*/ 424397 w 10496550"/>
              <a:gd name="connsiteY1" fmla="*/ 0 h 1670050"/>
              <a:gd name="connsiteX2" fmla="*/ 10218203 w 10496550"/>
              <a:gd name="connsiteY2" fmla="*/ 0 h 1670050"/>
              <a:gd name="connsiteX3" fmla="*/ 10496550 w 10496550"/>
              <a:gd name="connsiteY3" fmla="*/ 278347 h 1670050"/>
              <a:gd name="connsiteX4" fmla="*/ 10496550 w 10496550"/>
              <a:gd name="connsiteY4" fmla="*/ 1391703 h 1670050"/>
              <a:gd name="connsiteX5" fmla="*/ 10218203 w 10496550"/>
              <a:gd name="connsiteY5" fmla="*/ 1670050 h 1670050"/>
              <a:gd name="connsiteX6" fmla="*/ 281522 w 10496550"/>
              <a:gd name="connsiteY6" fmla="*/ 1670050 h 1670050"/>
              <a:gd name="connsiteX7" fmla="*/ 3175 w 10496550"/>
              <a:gd name="connsiteY7" fmla="*/ 1391703 h 1670050"/>
              <a:gd name="connsiteX8" fmla="*/ 0 w 10496550"/>
              <a:gd name="connsiteY8" fmla="*/ 383122 h 1670050"/>
              <a:gd name="connsiteX0" fmla="*/ 193680 w 10493380"/>
              <a:gd name="connsiteY0" fmla="*/ 411697 h 1670050"/>
              <a:gd name="connsiteX1" fmla="*/ 421227 w 10493380"/>
              <a:gd name="connsiteY1" fmla="*/ 0 h 1670050"/>
              <a:gd name="connsiteX2" fmla="*/ 10215033 w 10493380"/>
              <a:gd name="connsiteY2" fmla="*/ 0 h 1670050"/>
              <a:gd name="connsiteX3" fmla="*/ 10493380 w 10493380"/>
              <a:gd name="connsiteY3" fmla="*/ 278347 h 1670050"/>
              <a:gd name="connsiteX4" fmla="*/ 10493380 w 10493380"/>
              <a:gd name="connsiteY4" fmla="*/ 1391703 h 1670050"/>
              <a:gd name="connsiteX5" fmla="*/ 10215033 w 10493380"/>
              <a:gd name="connsiteY5" fmla="*/ 1670050 h 1670050"/>
              <a:gd name="connsiteX6" fmla="*/ 278352 w 10493380"/>
              <a:gd name="connsiteY6" fmla="*/ 1670050 h 1670050"/>
              <a:gd name="connsiteX7" fmla="*/ 5 w 10493380"/>
              <a:gd name="connsiteY7" fmla="*/ 1391703 h 1670050"/>
              <a:gd name="connsiteX8" fmla="*/ 193680 w 10493380"/>
              <a:gd name="connsiteY8" fmla="*/ 411697 h 1670050"/>
              <a:gd name="connsiteX0" fmla="*/ 6441 w 10493466"/>
              <a:gd name="connsiteY0" fmla="*/ 392647 h 1670050"/>
              <a:gd name="connsiteX1" fmla="*/ 421313 w 10493466"/>
              <a:gd name="connsiteY1" fmla="*/ 0 h 1670050"/>
              <a:gd name="connsiteX2" fmla="*/ 10215119 w 10493466"/>
              <a:gd name="connsiteY2" fmla="*/ 0 h 1670050"/>
              <a:gd name="connsiteX3" fmla="*/ 10493466 w 10493466"/>
              <a:gd name="connsiteY3" fmla="*/ 278347 h 1670050"/>
              <a:gd name="connsiteX4" fmla="*/ 10493466 w 10493466"/>
              <a:gd name="connsiteY4" fmla="*/ 1391703 h 1670050"/>
              <a:gd name="connsiteX5" fmla="*/ 10215119 w 10493466"/>
              <a:gd name="connsiteY5" fmla="*/ 1670050 h 1670050"/>
              <a:gd name="connsiteX6" fmla="*/ 278438 w 10493466"/>
              <a:gd name="connsiteY6" fmla="*/ 1670050 h 1670050"/>
              <a:gd name="connsiteX7" fmla="*/ 91 w 10493466"/>
              <a:gd name="connsiteY7" fmla="*/ 1391703 h 1670050"/>
              <a:gd name="connsiteX8" fmla="*/ 6441 w 10493466"/>
              <a:gd name="connsiteY8" fmla="*/ 392647 h 1670050"/>
              <a:gd name="connsiteX0" fmla="*/ 305 w 10493680"/>
              <a:gd name="connsiteY0" fmla="*/ 398997 h 1670050"/>
              <a:gd name="connsiteX1" fmla="*/ 421527 w 10493680"/>
              <a:gd name="connsiteY1" fmla="*/ 0 h 1670050"/>
              <a:gd name="connsiteX2" fmla="*/ 10215333 w 10493680"/>
              <a:gd name="connsiteY2" fmla="*/ 0 h 1670050"/>
              <a:gd name="connsiteX3" fmla="*/ 10493680 w 10493680"/>
              <a:gd name="connsiteY3" fmla="*/ 278347 h 1670050"/>
              <a:gd name="connsiteX4" fmla="*/ 10493680 w 10493680"/>
              <a:gd name="connsiteY4" fmla="*/ 1391703 h 1670050"/>
              <a:gd name="connsiteX5" fmla="*/ 10215333 w 10493680"/>
              <a:gd name="connsiteY5" fmla="*/ 1670050 h 1670050"/>
              <a:gd name="connsiteX6" fmla="*/ 278652 w 10493680"/>
              <a:gd name="connsiteY6" fmla="*/ 1670050 h 1670050"/>
              <a:gd name="connsiteX7" fmla="*/ 305 w 10493680"/>
              <a:gd name="connsiteY7" fmla="*/ 1391703 h 1670050"/>
              <a:gd name="connsiteX8" fmla="*/ 305 w 10493680"/>
              <a:gd name="connsiteY8" fmla="*/ 398997 h 1670050"/>
              <a:gd name="connsiteX0" fmla="*/ 0 w 10493375"/>
              <a:gd name="connsiteY0" fmla="*/ 398997 h 1741521"/>
              <a:gd name="connsiteX1" fmla="*/ 421222 w 10493375"/>
              <a:gd name="connsiteY1" fmla="*/ 0 h 1741521"/>
              <a:gd name="connsiteX2" fmla="*/ 10215028 w 10493375"/>
              <a:gd name="connsiteY2" fmla="*/ 0 h 1741521"/>
              <a:gd name="connsiteX3" fmla="*/ 10493375 w 10493375"/>
              <a:gd name="connsiteY3" fmla="*/ 278347 h 1741521"/>
              <a:gd name="connsiteX4" fmla="*/ 10493375 w 10493375"/>
              <a:gd name="connsiteY4" fmla="*/ 1391703 h 1741521"/>
              <a:gd name="connsiteX5" fmla="*/ 10215028 w 10493375"/>
              <a:gd name="connsiteY5" fmla="*/ 1670050 h 1741521"/>
              <a:gd name="connsiteX6" fmla="*/ 278347 w 10493375"/>
              <a:gd name="connsiteY6" fmla="*/ 1670050 h 1741521"/>
              <a:gd name="connsiteX7" fmla="*/ 3175 w 10493375"/>
              <a:gd name="connsiteY7" fmla="*/ 1674278 h 1741521"/>
              <a:gd name="connsiteX8" fmla="*/ 0 w 10493375"/>
              <a:gd name="connsiteY8" fmla="*/ 398997 h 1741521"/>
              <a:gd name="connsiteX0" fmla="*/ 0 w 10493375"/>
              <a:gd name="connsiteY0" fmla="*/ 398997 h 1674482"/>
              <a:gd name="connsiteX1" fmla="*/ 421222 w 10493375"/>
              <a:gd name="connsiteY1" fmla="*/ 0 h 1674482"/>
              <a:gd name="connsiteX2" fmla="*/ 10215028 w 10493375"/>
              <a:gd name="connsiteY2" fmla="*/ 0 h 1674482"/>
              <a:gd name="connsiteX3" fmla="*/ 10493375 w 10493375"/>
              <a:gd name="connsiteY3" fmla="*/ 278347 h 1674482"/>
              <a:gd name="connsiteX4" fmla="*/ 10493375 w 10493375"/>
              <a:gd name="connsiteY4" fmla="*/ 1391703 h 1674482"/>
              <a:gd name="connsiteX5" fmla="*/ 10215028 w 10493375"/>
              <a:gd name="connsiteY5" fmla="*/ 1670050 h 1674482"/>
              <a:gd name="connsiteX6" fmla="*/ 278347 w 10493375"/>
              <a:gd name="connsiteY6" fmla="*/ 1670050 h 1674482"/>
              <a:gd name="connsiteX7" fmla="*/ 3175 w 10493375"/>
              <a:gd name="connsiteY7" fmla="*/ 1674278 h 1674482"/>
              <a:gd name="connsiteX8" fmla="*/ 0 w 10493375"/>
              <a:gd name="connsiteY8" fmla="*/ 398997 h 1674482"/>
              <a:gd name="connsiteX0" fmla="*/ 0 w 10493375"/>
              <a:gd name="connsiteY0" fmla="*/ 398997 h 1671103"/>
              <a:gd name="connsiteX1" fmla="*/ 421222 w 10493375"/>
              <a:gd name="connsiteY1" fmla="*/ 0 h 1671103"/>
              <a:gd name="connsiteX2" fmla="*/ 10215028 w 10493375"/>
              <a:gd name="connsiteY2" fmla="*/ 0 h 1671103"/>
              <a:gd name="connsiteX3" fmla="*/ 10493375 w 10493375"/>
              <a:gd name="connsiteY3" fmla="*/ 278347 h 1671103"/>
              <a:gd name="connsiteX4" fmla="*/ 10493375 w 10493375"/>
              <a:gd name="connsiteY4" fmla="*/ 1391703 h 1671103"/>
              <a:gd name="connsiteX5" fmla="*/ 10215028 w 10493375"/>
              <a:gd name="connsiteY5" fmla="*/ 1670050 h 1671103"/>
              <a:gd name="connsiteX6" fmla="*/ 278347 w 10493375"/>
              <a:gd name="connsiteY6" fmla="*/ 1670050 h 1671103"/>
              <a:gd name="connsiteX7" fmla="*/ 3175 w 10493375"/>
              <a:gd name="connsiteY7" fmla="*/ 1671103 h 1671103"/>
              <a:gd name="connsiteX8" fmla="*/ 0 w 10493375"/>
              <a:gd name="connsiteY8" fmla="*/ 398997 h 1671103"/>
              <a:gd name="connsiteX0" fmla="*/ 0 w 10493375"/>
              <a:gd name="connsiteY0" fmla="*/ 398997 h 1671103"/>
              <a:gd name="connsiteX1" fmla="*/ 421222 w 10493375"/>
              <a:gd name="connsiteY1" fmla="*/ 0 h 1671103"/>
              <a:gd name="connsiteX2" fmla="*/ 8906928 w 10493375"/>
              <a:gd name="connsiteY2" fmla="*/ 0 h 1671103"/>
              <a:gd name="connsiteX3" fmla="*/ 10493375 w 10493375"/>
              <a:gd name="connsiteY3" fmla="*/ 278347 h 1671103"/>
              <a:gd name="connsiteX4" fmla="*/ 10493375 w 10493375"/>
              <a:gd name="connsiteY4" fmla="*/ 1391703 h 1671103"/>
              <a:gd name="connsiteX5" fmla="*/ 10215028 w 10493375"/>
              <a:gd name="connsiteY5" fmla="*/ 1670050 h 1671103"/>
              <a:gd name="connsiteX6" fmla="*/ 278347 w 10493375"/>
              <a:gd name="connsiteY6" fmla="*/ 1670050 h 1671103"/>
              <a:gd name="connsiteX7" fmla="*/ 3175 w 10493375"/>
              <a:gd name="connsiteY7" fmla="*/ 1671103 h 1671103"/>
              <a:gd name="connsiteX8" fmla="*/ 0 w 10493375"/>
              <a:gd name="connsiteY8" fmla="*/ 398997 h 1671103"/>
              <a:gd name="connsiteX0" fmla="*/ 0 w 10493375"/>
              <a:gd name="connsiteY0" fmla="*/ 398997 h 1671103"/>
              <a:gd name="connsiteX1" fmla="*/ 421222 w 10493375"/>
              <a:gd name="connsiteY1" fmla="*/ 0 h 1671103"/>
              <a:gd name="connsiteX2" fmla="*/ 8906928 w 10493375"/>
              <a:gd name="connsiteY2" fmla="*/ 0 h 1671103"/>
              <a:gd name="connsiteX3" fmla="*/ 9531350 w 10493375"/>
              <a:gd name="connsiteY3" fmla="*/ 252947 h 1671103"/>
              <a:gd name="connsiteX4" fmla="*/ 10493375 w 10493375"/>
              <a:gd name="connsiteY4" fmla="*/ 1391703 h 1671103"/>
              <a:gd name="connsiteX5" fmla="*/ 10215028 w 10493375"/>
              <a:gd name="connsiteY5" fmla="*/ 1670050 h 1671103"/>
              <a:gd name="connsiteX6" fmla="*/ 278347 w 10493375"/>
              <a:gd name="connsiteY6" fmla="*/ 1670050 h 1671103"/>
              <a:gd name="connsiteX7" fmla="*/ 3175 w 10493375"/>
              <a:gd name="connsiteY7" fmla="*/ 1671103 h 1671103"/>
              <a:gd name="connsiteX8" fmla="*/ 0 w 10493375"/>
              <a:gd name="connsiteY8" fmla="*/ 398997 h 1671103"/>
              <a:gd name="connsiteX0" fmla="*/ 0 w 10493375"/>
              <a:gd name="connsiteY0" fmla="*/ 402532 h 1674638"/>
              <a:gd name="connsiteX1" fmla="*/ 421222 w 10493375"/>
              <a:gd name="connsiteY1" fmla="*/ 3535 h 1674638"/>
              <a:gd name="connsiteX2" fmla="*/ 8906928 w 10493375"/>
              <a:gd name="connsiteY2" fmla="*/ 3535 h 1674638"/>
              <a:gd name="connsiteX3" fmla="*/ 9531350 w 10493375"/>
              <a:gd name="connsiteY3" fmla="*/ 256482 h 1674638"/>
              <a:gd name="connsiteX4" fmla="*/ 10493375 w 10493375"/>
              <a:gd name="connsiteY4" fmla="*/ 1395238 h 1674638"/>
              <a:gd name="connsiteX5" fmla="*/ 10215028 w 10493375"/>
              <a:gd name="connsiteY5" fmla="*/ 1673585 h 1674638"/>
              <a:gd name="connsiteX6" fmla="*/ 278347 w 10493375"/>
              <a:gd name="connsiteY6" fmla="*/ 1673585 h 1674638"/>
              <a:gd name="connsiteX7" fmla="*/ 3175 w 10493375"/>
              <a:gd name="connsiteY7" fmla="*/ 1674638 h 1674638"/>
              <a:gd name="connsiteX8" fmla="*/ 0 w 10493375"/>
              <a:gd name="connsiteY8" fmla="*/ 402532 h 1674638"/>
              <a:gd name="connsiteX0" fmla="*/ 0 w 10493375"/>
              <a:gd name="connsiteY0" fmla="*/ 401185 h 1673291"/>
              <a:gd name="connsiteX1" fmla="*/ 421222 w 10493375"/>
              <a:gd name="connsiteY1" fmla="*/ 2188 h 1673291"/>
              <a:gd name="connsiteX2" fmla="*/ 8906928 w 10493375"/>
              <a:gd name="connsiteY2" fmla="*/ 2188 h 1673291"/>
              <a:gd name="connsiteX3" fmla="*/ 9531350 w 10493375"/>
              <a:gd name="connsiteY3" fmla="*/ 255135 h 1673291"/>
              <a:gd name="connsiteX4" fmla="*/ 10493375 w 10493375"/>
              <a:gd name="connsiteY4" fmla="*/ 1393891 h 1673291"/>
              <a:gd name="connsiteX5" fmla="*/ 10215028 w 10493375"/>
              <a:gd name="connsiteY5" fmla="*/ 1672238 h 1673291"/>
              <a:gd name="connsiteX6" fmla="*/ 278347 w 10493375"/>
              <a:gd name="connsiteY6" fmla="*/ 1672238 h 1673291"/>
              <a:gd name="connsiteX7" fmla="*/ 3175 w 10493375"/>
              <a:gd name="connsiteY7" fmla="*/ 1673291 h 1673291"/>
              <a:gd name="connsiteX8" fmla="*/ 0 w 10493375"/>
              <a:gd name="connsiteY8" fmla="*/ 401185 h 1673291"/>
              <a:gd name="connsiteX0" fmla="*/ 0 w 10262467"/>
              <a:gd name="connsiteY0" fmla="*/ 401185 h 1673291"/>
              <a:gd name="connsiteX1" fmla="*/ 421222 w 10262467"/>
              <a:gd name="connsiteY1" fmla="*/ 2188 h 1673291"/>
              <a:gd name="connsiteX2" fmla="*/ 8906928 w 10262467"/>
              <a:gd name="connsiteY2" fmla="*/ 2188 h 1673291"/>
              <a:gd name="connsiteX3" fmla="*/ 9531350 w 10262467"/>
              <a:gd name="connsiteY3" fmla="*/ 255135 h 1673291"/>
              <a:gd name="connsiteX4" fmla="*/ 10099675 w 10262467"/>
              <a:gd name="connsiteY4" fmla="*/ 1368491 h 1673291"/>
              <a:gd name="connsiteX5" fmla="*/ 10215028 w 10262467"/>
              <a:gd name="connsiteY5" fmla="*/ 1672238 h 1673291"/>
              <a:gd name="connsiteX6" fmla="*/ 278347 w 10262467"/>
              <a:gd name="connsiteY6" fmla="*/ 1672238 h 1673291"/>
              <a:gd name="connsiteX7" fmla="*/ 3175 w 10262467"/>
              <a:gd name="connsiteY7" fmla="*/ 1673291 h 1673291"/>
              <a:gd name="connsiteX8" fmla="*/ 0 w 10262467"/>
              <a:gd name="connsiteY8" fmla="*/ 401185 h 1673291"/>
              <a:gd name="connsiteX0" fmla="*/ 0 w 10509448"/>
              <a:gd name="connsiteY0" fmla="*/ 401185 h 1675413"/>
              <a:gd name="connsiteX1" fmla="*/ 421222 w 10509448"/>
              <a:gd name="connsiteY1" fmla="*/ 2188 h 1675413"/>
              <a:gd name="connsiteX2" fmla="*/ 8906928 w 10509448"/>
              <a:gd name="connsiteY2" fmla="*/ 2188 h 1675413"/>
              <a:gd name="connsiteX3" fmla="*/ 9531350 w 10509448"/>
              <a:gd name="connsiteY3" fmla="*/ 255135 h 1675413"/>
              <a:gd name="connsiteX4" fmla="*/ 10099675 w 10509448"/>
              <a:gd name="connsiteY4" fmla="*/ 1368491 h 1675413"/>
              <a:gd name="connsiteX5" fmla="*/ 10481728 w 10509448"/>
              <a:gd name="connsiteY5" fmla="*/ 1675413 h 1675413"/>
              <a:gd name="connsiteX6" fmla="*/ 278347 w 10509448"/>
              <a:gd name="connsiteY6" fmla="*/ 1672238 h 1675413"/>
              <a:gd name="connsiteX7" fmla="*/ 3175 w 10509448"/>
              <a:gd name="connsiteY7" fmla="*/ 1673291 h 1675413"/>
              <a:gd name="connsiteX8" fmla="*/ 0 w 10509448"/>
              <a:gd name="connsiteY8" fmla="*/ 401185 h 1675413"/>
              <a:gd name="connsiteX0" fmla="*/ 0 w 10481728"/>
              <a:gd name="connsiteY0" fmla="*/ 401185 h 1675413"/>
              <a:gd name="connsiteX1" fmla="*/ 421222 w 10481728"/>
              <a:gd name="connsiteY1" fmla="*/ 2188 h 1675413"/>
              <a:gd name="connsiteX2" fmla="*/ 8906928 w 10481728"/>
              <a:gd name="connsiteY2" fmla="*/ 2188 h 1675413"/>
              <a:gd name="connsiteX3" fmla="*/ 9531350 w 10481728"/>
              <a:gd name="connsiteY3" fmla="*/ 255135 h 1675413"/>
              <a:gd name="connsiteX4" fmla="*/ 10099675 w 10481728"/>
              <a:gd name="connsiteY4" fmla="*/ 1368491 h 1675413"/>
              <a:gd name="connsiteX5" fmla="*/ 10481728 w 10481728"/>
              <a:gd name="connsiteY5" fmla="*/ 1675413 h 1675413"/>
              <a:gd name="connsiteX6" fmla="*/ 278347 w 10481728"/>
              <a:gd name="connsiteY6" fmla="*/ 1672238 h 1675413"/>
              <a:gd name="connsiteX7" fmla="*/ 3175 w 10481728"/>
              <a:gd name="connsiteY7" fmla="*/ 1673291 h 1675413"/>
              <a:gd name="connsiteX8" fmla="*/ 0 w 10481728"/>
              <a:gd name="connsiteY8" fmla="*/ 401185 h 1675413"/>
              <a:gd name="connsiteX0" fmla="*/ 0 w 10481728"/>
              <a:gd name="connsiteY0" fmla="*/ 401185 h 1675413"/>
              <a:gd name="connsiteX1" fmla="*/ 421222 w 10481728"/>
              <a:gd name="connsiteY1" fmla="*/ 2188 h 1675413"/>
              <a:gd name="connsiteX2" fmla="*/ 8906928 w 10481728"/>
              <a:gd name="connsiteY2" fmla="*/ 2188 h 1675413"/>
              <a:gd name="connsiteX3" fmla="*/ 9531350 w 10481728"/>
              <a:gd name="connsiteY3" fmla="*/ 255135 h 1675413"/>
              <a:gd name="connsiteX4" fmla="*/ 10099675 w 10481728"/>
              <a:gd name="connsiteY4" fmla="*/ 1368491 h 1675413"/>
              <a:gd name="connsiteX5" fmla="*/ 10481728 w 10481728"/>
              <a:gd name="connsiteY5" fmla="*/ 1675413 h 1675413"/>
              <a:gd name="connsiteX6" fmla="*/ 278347 w 10481728"/>
              <a:gd name="connsiteY6" fmla="*/ 1672238 h 1675413"/>
              <a:gd name="connsiteX7" fmla="*/ 3175 w 10481728"/>
              <a:gd name="connsiteY7" fmla="*/ 1673291 h 1675413"/>
              <a:gd name="connsiteX8" fmla="*/ 0 w 10481728"/>
              <a:gd name="connsiteY8" fmla="*/ 401185 h 1675413"/>
              <a:gd name="connsiteX0" fmla="*/ 0 w 10481728"/>
              <a:gd name="connsiteY0" fmla="*/ 401711 h 1675939"/>
              <a:gd name="connsiteX1" fmla="*/ 421222 w 10481728"/>
              <a:gd name="connsiteY1" fmla="*/ 2714 h 1675939"/>
              <a:gd name="connsiteX2" fmla="*/ 8906928 w 10481728"/>
              <a:gd name="connsiteY2" fmla="*/ 2714 h 1675939"/>
              <a:gd name="connsiteX3" fmla="*/ 9531350 w 10481728"/>
              <a:gd name="connsiteY3" fmla="*/ 252486 h 1675939"/>
              <a:gd name="connsiteX4" fmla="*/ 10099675 w 10481728"/>
              <a:gd name="connsiteY4" fmla="*/ 1369017 h 1675939"/>
              <a:gd name="connsiteX5" fmla="*/ 10481728 w 10481728"/>
              <a:gd name="connsiteY5" fmla="*/ 1675939 h 1675939"/>
              <a:gd name="connsiteX6" fmla="*/ 278347 w 10481728"/>
              <a:gd name="connsiteY6" fmla="*/ 1672764 h 1675939"/>
              <a:gd name="connsiteX7" fmla="*/ 3175 w 10481728"/>
              <a:gd name="connsiteY7" fmla="*/ 1673817 h 1675939"/>
              <a:gd name="connsiteX8" fmla="*/ 0 w 10481728"/>
              <a:gd name="connsiteY8" fmla="*/ 401711 h 1675939"/>
              <a:gd name="connsiteX0" fmla="*/ 0 w 10481728"/>
              <a:gd name="connsiteY0" fmla="*/ 398997 h 1673225"/>
              <a:gd name="connsiteX1" fmla="*/ 421222 w 10481728"/>
              <a:gd name="connsiteY1" fmla="*/ 0 h 1673225"/>
              <a:gd name="connsiteX2" fmla="*/ 8906928 w 10481728"/>
              <a:gd name="connsiteY2" fmla="*/ 0 h 1673225"/>
              <a:gd name="connsiteX3" fmla="*/ 9531350 w 10481728"/>
              <a:gd name="connsiteY3" fmla="*/ 249772 h 1673225"/>
              <a:gd name="connsiteX4" fmla="*/ 10099675 w 10481728"/>
              <a:gd name="connsiteY4" fmla="*/ 1366303 h 1673225"/>
              <a:gd name="connsiteX5" fmla="*/ 10481728 w 10481728"/>
              <a:gd name="connsiteY5" fmla="*/ 1673225 h 1673225"/>
              <a:gd name="connsiteX6" fmla="*/ 278347 w 10481728"/>
              <a:gd name="connsiteY6" fmla="*/ 1670050 h 1673225"/>
              <a:gd name="connsiteX7" fmla="*/ 3175 w 10481728"/>
              <a:gd name="connsiteY7" fmla="*/ 1671103 h 1673225"/>
              <a:gd name="connsiteX8" fmla="*/ 0 w 10481728"/>
              <a:gd name="connsiteY8" fmla="*/ 398997 h 1673225"/>
              <a:gd name="connsiteX0" fmla="*/ 0 w 10481728"/>
              <a:gd name="connsiteY0" fmla="*/ 400006 h 1674234"/>
              <a:gd name="connsiteX1" fmla="*/ 421222 w 10481728"/>
              <a:gd name="connsiteY1" fmla="*/ 1009 h 1674234"/>
              <a:gd name="connsiteX2" fmla="*/ 8906928 w 10481728"/>
              <a:gd name="connsiteY2" fmla="*/ 1009 h 1674234"/>
              <a:gd name="connsiteX3" fmla="*/ 9531350 w 10481728"/>
              <a:gd name="connsiteY3" fmla="*/ 250781 h 1674234"/>
              <a:gd name="connsiteX4" fmla="*/ 10099675 w 10481728"/>
              <a:gd name="connsiteY4" fmla="*/ 1367312 h 1674234"/>
              <a:gd name="connsiteX5" fmla="*/ 10481728 w 10481728"/>
              <a:gd name="connsiteY5" fmla="*/ 1674234 h 1674234"/>
              <a:gd name="connsiteX6" fmla="*/ 278347 w 10481728"/>
              <a:gd name="connsiteY6" fmla="*/ 1671059 h 1674234"/>
              <a:gd name="connsiteX7" fmla="*/ 3175 w 10481728"/>
              <a:gd name="connsiteY7" fmla="*/ 1672112 h 1674234"/>
              <a:gd name="connsiteX8" fmla="*/ 0 w 10481728"/>
              <a:gd name="connsiteY8" fmla="*/ 400006 h 1674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81728" h="1674234">
                <a:moveTo>
                  <a:pt x="0" y="400006"/>
                </a:moveTo>
                <a:cubicBezTo>
                  <a:pt x="3175" y="173254"/>
                  <a:pt x="213520" y="1009"/>
                  <a:pt x="421222" y="1009"/>
                </a:cubicBezTo>
                <a:lnTo>
                  <a:pt x="8906928" y="1009"/>
                </a:lnTo>
                <a:cubicBezTo>
                  <a:pt x="9120980" y="4184"/>
                  <a:pt x="9359900" y="-42646"/>
                  <a:pt x="9531350" y="250781"/>
                </a:cubicBezTo>
                <a:lnTo>
                  <a:pt x="10099675" y="1367312"/>
                </a:lnTo>
                <a:cubicBezTo>
                  <a:pt x="10198100" y="1578189"/>
                  <a:pt x="10327480" y="1652009"/>
                  <a:pt x="10481728" y="1674234"/>
                </a:cubicBezTo>
                <a:lnTo>
                  <a:pt x="278347" y="1671059"/>
                </a:lnTo>
                <a:lnTo>
                  <a:pt x="3175" y="1672112"/>
                </a:lnTo>
                <a:cubicBezTo>
                  <a:pt x="2117" y="1335918"/>
                  <a:pt x="1058" y="736200"/>
                  <a:pt x="0" y="400006"/>
                </a:cubicBezTo>
                <a:close/>
              </a:path>
            </a:pathLst>
          </a:custGeom>
          <a:solidFill>
            <a:schemeClr val="accent1"/>
          </a:solidFill>
        </p:spPr>
        <p:txBody>
          <a:bodyPr lIns="144000" tIns="503999" anchor="b" anchorCtr="0"/>
          <a:lstStyle>
            <a:lvl1pPr marL="0" indent="0" algn="l">
              <a:lnSpc>
                <a:spcPts val="1300"/>
              </a:lnSpc>
              <a:spcAft>
                <a:spcPts val="0"/>
              </a:spcAft>
              <a:buNone/>
              <a:defRPr sz="1220" b="1" i="0" baseline="0">
                <a:solidFill>
                  <a:schemeClr val="tx1"/>
                </a:solidFill>
                <a:latin typeface="+mj-lt"/>
              </a:defRPr>
            </a:lvl1pPr>
            <a:lvl2pPr marL="180975" indent="0" algn="l">
              <a:buNone/>
              <a:defRPr sz="1220"/>
            </a:lvl2pPr>
            <a:lvl3pPr marL="361950" indent="0" algn="l">
              <a:buNone/>
              <a:defRPr sz="1220"/>
            </a:lvl3pPr>
            <a:lvl4pPr marL="542925" indent="0" algn="l">
              <a:buNone/>
              <a:defRPr sz="1220"/>
            </a:lvl4pPr>
            <a:lvl5pPr marL="714375" indent="0" algn="l">
              <a:buNone/>
              <a:defRPr sz="1220"/>
            </a:lvl5pPr>
          </a:lstStyle>
          <a:p>
            <a:pPr lvl="0"/>
            <a:r>
              <a:rPr lang="de-DE" dirty="0" err="1"/>
              <a:t>Labeltext</a:t>
            </a:r>
            <a:br>
              <a:rPr lang="de-DE" dirty="0"/>
            </a:br>
            <a:r>
              <a:rPr lang="de-DE" dirty="0"/>
              <a:t>bearbeiten</a:t>
            </a:r>
          </a:p>
        </p:txBody>
      </p:sp>
      <p:sp>
        <p:nvSpPr>
          <p:cNvPr id="3" name="Textfeld 2">
            <a:extLst>
              <a:ext uri="{FF2B5EF4-FFF2-40B4-BE49-F238E27FC236}">
                <a16:creationId xmlns:a16="http://schemas.microsoft.com/office/drawing/2014/main" id="{581E76F3-931E-F448-AE2D-5E00792DDC59}"/>
              </a:ext>
            </a:extLst>
          </p:cNvPr>
          <p:cNvSpPr txBox="1"/>
          <p:nvPr userDrawn="1"/>
        </p:nvSpPr>
        <p:spPr>
          <a:xfrm>
            <a:off x="4567428" y="-882396"/>
            <a:ext cx="0" cy="0"/>
          </a:xfrm>
          <a:prstGeom prst="rect">
            <a:avLst/>
          </a:prstGeom>
        </p:spPr>
        <p:txBody>
          <a:bodyPr wrap="none" lIns="0" tIns="0" rIns="0" bIns="0" rtlCol="0">
            <a:noAutofit/>
          </a:bodyPr>
          <a:lstStyle/>
          <a:p>
            <a:pPr marL="180975" indent="-180975" algn="l">
              <a:buClr>
                <a:schemeClr val="tx2"/>
              </a:buClr>
              <a:buSzPct val="120000"/>
              <a:buFont typeface="Arial" panose="020B0604020202020204" pitchFamily="34" charset="0"/>
              <a:buChar char="•"/>
            </a:pPr>
            <a:endParaRPr lang="de-DE" sz="1700" dirty="0"/>
          </a:p>
        </p:txBody>
      </p:sp>
      <p:sp>
        <p:nvSpPr>
          <p:cNvPr id="18" name="Textplatzhalter 20">
            <a:extLst>
              <a:ext uri="{FF2B5EF4-FFF2-40B4-BE49-F238E27FC236}">
                <a16:creationId xmlns:a16="http://schemas.microsoft.com/office/drawing/2014/main" id="{36CEB070-DE3D-3E4F-A29A-9605005A0B7A}"/>
              </a:ext>
            </a:extLst>
          </p:cNvPr>
          <p:cNvSpPr>
            <a:spLocks noGrp="1"/>
          </p:cNvSpPr>
          <p:nvPr>
            <p:ph type="body" sz="quarter" idx="12" hasCustomPrompt="1"/>
          </p:nvPr>
        </p:nvSpPr>
        <p:spPr>
          <a:xfrm>
            <a:off x="227013" y="5635438"/>
            <a:ext cx="2450873" cy="292259"/>
          </a:xfrm>
        </p:spPr>
        <p:txBody>
          <a:bodyPr>
            <a:spAutoFit/>
          </a:bodyPr>
          <a:lstStyle>
            <a:lvl1pPr marL="0" indent="0">
              <a:buNone/>
              <a:defRPr>
                <a:solidFill>
                  <a:schemeClr val="bg1"/>
                </a:solidFill>
              </a:defRPr>
            </a:lvl1pPr>
          </a:lstStyle>
          <a:p>
            <a:pPr lvl="0"/>
            <a:r>
              <a:rPr lang="de-DE" dirty="0"/>
              <a:t>Ort, Datum bearbeiten</a:t>
            </a:r>
          </a:p>
        </p:txBody>
      </p:sp>
      <p:sp>
        <p:nvSpPr>
          <p:cNvPr id="19" name="Titel 1">
            <a:extLst>
              <a:ext uri="{FF2B5EF4-FFF2-40B4-BE49-F238E27FC236}">
                <a16:creationId xmlns:a16="http://schemas.microsoft.com/office/drawing/2014/main" id="{B0EE2ACC-D9C5-294F-BC76-98EC7A45C9F2}"/>
              </a:ext>
            </a:extLst>
          </p:cNvPr>
          <p:cNvSpPr>
            <a:spLocks noGrp="1"/>
          </p:cNvSpPr>
          <p:nvPr>
            <p:ph type="ctrTitle" hasCustomPrompt="1"/>
          </p:nvPr>
        </p:nvSpPr>
        <p:spPr>
          <a:xfrm>
            <a:off x="0" y="2932772"/>
            <a:ext cx="8413403" cy="1105678"/>
          </a:xfrm>
          <a:prstGeom prst="rect">
            <a:avLst/>
          </a:prstGeom>
          <a:solidFill>
            <a:schemeClr val="accent1"/>
          </a:solidFill>
        </p:spPr>
        <p:txBody>
          <a:bodyPr wrap="none" lIns="216000" tIns="36000" rIns="216000" bIns="36000" anchor="t" anchorCtr="0">
            <a:spAutoFit/>
          </a:bodyPr>
          <a:lstStyle>
            <a:lvl1pPr algn="l" fontAlgn="t">
              <a:lnSpc>
                <a:spcPts val="7660"/>
              </a:lnSpc>
              <a:defRPr sz="7600" baseline="0"/>
            </a:lvl1pPr>
          </a:lstStyle>
          <a:p>
            <a:r>
              <a:rPr lang="de-DE" dirty="0" err="1"/>
              <a:t>titel</a:t>
            </a:r>
            <a:r>
              <a:rPr lang="de-DE" dirty="0"/>
              <a:t> bearbeiten</a:t>
            </a:r>
          </a:p>
        </p:txBody>
      </p:sp>
      <p:sp>
        <p:nvSpPr>
          <p:cNvPr id="20" name="Textplatzhalter 5">
            <a:extLst>
              <a:ext uri="{FF2B5EF4-FFF2-40B4-BE49-F238E27FC236}">
                <a16:creationId xmlns:a16="http://schemas.microsoft.com/office/drawing/2014/main" id="{DF645982-D6F4-D348-BE36-AA4BB7CC2B04}"/>
              </a:ext>
            </a:extLst>
          </p:cNvPr>
          <p:cNvSpPr>
            <a:spLocks noGrp="1"/>
          </p:cNvSpPr>
          <p:nvPr>
            <p:ph type="body" sz="quarter" idx="21" hasCustomPrompt="1"/>
          </p:nvPr>
        </p:nvSpPr>
        <p:spPr>
          <a:xfrm>
            <a:off x="0" y="4144835"/>
            <a:ext cx="9489018" cy="1105678"/>
          </a:xfrm>
          <a:solidFill>
            <a:schemeClr val="accent1"/>
          </a:solidFill>
        </p:spPr>
        <p:txBody>
          <a:bodyPr wrap="none" lIns="216000" tIns="36000" rIns="216000" bIns="36000">
            <a:spAutoFit/>
          </a:bodyPr>
          <a:lstStyle>
            <a:lvl1pPr marL="0" indent="0" fontAlgn="t">
              <a:lnSpc>
                <a:spcPts val="7660"/>
              </a:lnSpc>
              <a:spcAft>
                <a:spcPts val="0"/>
              </a:spcAft>
              <a:buNone/>
              <a:defRPr sz="7600" b="1" i="0" cap="all" spc="20" baseline="0">
                <a:latin typeface="Source Sans Pro" panose="020B0503030403020204" pitchFamily="34" charset="0"/>
                <a:ea typeface="Source Sans Pro" panose="020B0503030403020204" pitchFamily="34" charset="0"/>
              </a:defRPr>
            </a:lvl1pPr>
            <a:lvl2pPr marL="180975" indent="0">
              <a:buNone/>
              <a:defRPr sz="3800" b="1" i="0" cap="all" spc="20" baseline="0">
                <a:latin typeface="Source Sans Pro" panose="020B0503030403020204" pitchFamily="34" charset="0"/>
                <a:ea typeface="Source Sans Pro" panose="020B0503030403020204" pitchFamily="34" charset="0"/>
              </a:defRPr>
            </a:lvl2pPr>
            <a:lvl3pPr marL="361950" indent="0">
              <a:buNone/>
              <a:defRPr sz="3800" b="1" i="0" cap="all" spc="20" baseline="0">
                <a:latin typeface="Source Sans Pro" panose="020B0503030403020204" pitchFamily="34" charset="0"/>
                <a:ea typeface="Source Sans Pro" panose="020B0503030403020204" pitchFamily="34" charset="0"/>
              </a:defRPr>
            </a:lvl3pPr>
            <a:lvl4pPr marL="542925" indent="0">
              <a:buNone/>
              <a:defRPr sz="3800" b="1" i="0" cap="all" spc="20" baseline="0">
                <a:latin typeface="Source Sans Pro" panose="020B0503030403020204" pitchFamily="34" charset="0"/>
                <a:ea typeface="Source Sans Pro" panose="020B0503030403020204" pitchFamily="34" charset="0"/>
              </a:defRPr>
            </a:lvl4pPr>
            <a:lvl5pPr marL="714375" indent="0">
              <a:buNone/>
              <a:defRPr sz="3800" b="1" i="0" cap="all" spc="20" baseline="0">
                <a:latin typeface="Source Sans Pro" panose="020B0503030403020204" pitchFamily="34" charset="0"/>
                <a:ea typeface="Source Sans Pro" panose="020B0503030403020204" pitchFamily="34" charset="0"/>
              </a:defRPr>
            </a:lvl5pPr>
          </a:lstStyle>
          <a:p>
            <a:pPr lvl="0"/>
            <a:r>
              <a:rPr lang="de-DE" dirty="0"/>
              <a:t>2. Zeile bearbeiten</a:t>
            </a:r>
          </a:p>
        </p:txBody>
      </p:sp>
      <p:sp>
        <p:nvSpPr>
          <p:cNvPr id="22" name="Textplatzhalter 3">
            <a:extLst>
              <a:ext uri="{FF2B5EF4-FFF2-40B4-BE49-F238E27FC236}">
                <a16:creationId xmlns:a16="http://schemas.microsoft.com/office/drawing/2014/main" id="{4F6F4792-D880-CA41-A89F-220A09309282}"/>
              </a:ext>
            </a:extLst>
          </p:cNvPr>
          <p:cNvSpPr>
            <a:spLocks noGrp="1"/>
          </p:cNvSpPr>
          <p:nvPr>
            <p:ph type="body" sz="quarter" idx="20" hasCustomPrompt="1"/>
          </p:nvPr>
        </p:nvSpPr>
        <p:spPr>
          <a:xfrm>
            <a:off x="0" y="2563541"/>
            <a:ext cx="2616303" cy="265260"/>
          </a:xfrm>
          <a:solidFill>
            <a:schemeClr val="bg1"/>
          </a:solidFill>
        </p:spPr>
        <p:txBody>
          <a:bodyPr wrap="none" lIns="216000" tIns="18000" rIns="216000" bIns="18000">
            <a:spAutoFit/>
          </a:bodyPr>
          <a:lstStyle>
            <a:lvl1pPr marL="0" indent="0" fontAlgn="t">
              <a:lnSpc>
                <a:spcPts val="1740"/>
              </a:lnSpc>
              <a:spcAft>
                <a:spcPts val="0"/>
              </a:spcAft>
              <a:buNone/>
              <a:defRPr cap="all" spc="-20" baseline="0">
                <a:solidFill>
                  <a:schemeClr val="tx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bearbeiteN</a:t>
            </a:r>
            <a:endParaRPr lang="de-DE" dirty="0"/>
          </a:p>
        </p:txBody>
      </p:sp>
      <p:sp>
        <p:nvSpPr>
          <p:cNvPr id="10" name="Bildplatzhalter 4">
            <a:extLst>
              <a:ext uri="{FF2B5EF4-FFF2-40B4-BE49-F238E27FC236}">
                <a16:creationId xmlns:a16="http://schemas.microsoft.com/office/drawing/2014/main" id="{49CD7426-1C4B-9648-B1AD-168CCE9F7E15}"/>
              </a:ext>
            </a:extLst>
          </p:cNvPr>
          <p:cNvSpPr>
            <a:spLocks noGrp="1"/>
          </p:cNvSpPr>
          <p:nvPr>
            <p:ph type="pic" sz="quarter" idx="23" hasCustomPrompt="1"/>
          </p:nvPr>
        </p:nvSpPr>
        <p:spPr>
          <a:xfrm>
            <a:off x="9347999" y="0"/>
            <a:ext cx="2844000" cy="1371600"/>
          </a:xfrm>
          <a:blipFill>
            <a:blip r:embed="rId2">
              <a:extLst>
                <a:ext uri="{96DAC541-7B7A-43D3-8B79-37D633B846F1}">
                  <asvg:svgBlip xmlns:asvg="http://schemas.microsoft.com/office/drawing/2016/SVG/main" r:embed="rId3"/>
                </a:ext>
              </a:extLst>
            </a:blip>
            <a:stretch>
              <a:fillRect/>
            </a:stretch>
          </a:blipFill>
        </p:spPr>
        <p:txBody>
          <a:bodyPr/>
          <a:lstStyle>
            <a:lvl1pPr marL="0" indent="0">
              <a:buNone/>
              <a:defRPr/>
            </a:lvl1pPr>
          </a:lstStyle>
          <a:p>
            <a:r>
              <a:rPr lang="de-DE" dirty="0"/>
              <a:t> </a:t>
            </a:r>
          </a:p>
        </p:txBody>
      </p:sp>
    </p:spTree>
    <p:extLst>
      <p:ext uri="{BB962C8B-B14F-4D97-AF65-F5344CB8AC3E}">
        <p14:creationId xmlns:p14="http://schemas.microsoft.com/office/powerpoint/2010/main" val="1368353701"/>
      </p:ext>
    </p:extLst>
  </p:cSld>
  <p:clrMapOvr>
    <a:masterClrMapping/>
  </p:clrMapOvr>
  <p:extLst>
    <p:ext uri="{DCECCB84-F9BA-43D5-87BE-67443E8EF086}">
      <p15:sldGuideLst xmlns:p15="http://schemas.microsoft.com/office/powerpoint/2012/main">
        <p15:guide id="13" orient="horz" pos="1612" userDrawn="1">
          <p15:clr>
            <a:srgbClr val="FBAE40"/>
          </p15:clr>
        </p15:guide>
        <p15:guide id="14" orient="horz" pos="3546"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Kapiteleinstieg Primärfarbe">
    <p:bg>
      <p:bgPr>
        <a:solidFill>
          <a:schemeClr val="accent1"/>
        </a:solidFill>
        <a:effectLst/>
      </p:bgPr>
    </p:bg>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581E76F3-931E-F448-AE2D-5E00792DDC59}"/>
              </a:ext>
            </a:extLst>
          </p:cNvPr>
          <p:cNvSpPr txBox="1"/>
          <p:nvPr userDrawn="1"/>
        </p:nvSpPr>
        <p:spPr>
          <a:xfrm>
            <a:off x="4567428" y="-882396"/>
            <a:ext cx="0" cy="0"/>
          </a:xfrm>
          <a:prstGeom prst="rect">
            <a:avLst/>
          </a:prstGeom>
        </p:spPr>
        <p:txBody>
          <a:bodyPr wrap="none" lIns="0" tIns="0" rIns="0" bIns="0" rtlCol="0">
            <a:noAutofit/>
          </a:bodyPr>
          <a:lstStyle/>
          <a:p>
            <a:pPr marL="180975" indent="-180975" algn="l">
              <a:buClr>
                <a:schemeClr val="tx2"/>
              </a:buClr>
              <a:buSzPct val="120000"/>
              <a:buFont typeface="Arial" panose="020B0604020202020204" pitchFamily="34" charset="0"/>
              <a:buChar char="•"/>
            </a:pPr>
            <a:endParaRPr lang="de-DE" sz="1700" dirty="0"/>
          </a:p>
        </p:txBody>
      </p:sp>
      <p:sp>
        <p:nvSpPr>
          <p:cNvPr id="7" name="Titel 1">
            <a:extLst>
              <a:ext uri="{FF2B5EF4-FFF2-40B4-BE49-F238E27FC236}">
                <a16:creationId xmlns:a16="http://schemas.microsoft.com/office/drawing/2014/main" id="{385435BF-D28D-4C57-AC7C-2565E2DC95E5}"/>
              </a:ext>
            </a:extLst>
          </p:cNvPr>
          <p:cNvSpPr>
            <a:spLocks noGrp="1"/>
          </p:cNvSpPr>
          <p:nvPr>
            <p:ph type="ctrTitle" hasCustomPrompt="1"/>
          </p:nvPr>
        </p:nvSpPr>
        <p:spPr>
          <a:xfrm>
            <a:off x="0" y="2559050"/>
            <a:ext cx="6981921" cy="594000"/>
          </a:xfrm>
          <a:prstGeom prst="rect">
            <a:avLst/>
          </a:prstGeom>
          <a:solidFill>
            <a:schemeClr val="bg1"/>
          </a:solidFill>
        </p:spPr>
        <p:txBody>
          <a:bodyPr wrap="none" lIns="216000" tIns="36000" rIns="216000" bIns="36000" anchor="t" anchorCtr="0">
            <a:spAutoFit/>
          </a:bodyPr>
          <a:lstStyle>
            <a:lvl1pPr algn="l" fontAlgn="t">
              <a:lnSpc>
                <a:spcPts val="3860"/>
              </a:lnSpc>
              <a:defRPr sz="3800"/>
            </a:lvl1pPr>
          </a:lstStyle>
          <a:p>
            <a:r>
              <a:rPr lang="de-DE" dirty="0"/>
              <a:t>Kapiteleinstieg bearbeiten</a:t>
            </a:r>
          </a:p>
        </p:txBody>
      </p:sp>
      <p:sp>
        <p:nvSpPr>
          <p:cNvPr id="6" name="Textplatzhalter 5">
            <a:extLst>
              <a:ext uri="{FF2B5EF4-FFF2-40B4-BE49-F238E27FC236}">
                <a16:creationId xmlns:a16="http://schemas.microsoft.com/office/drawing/2014/main" id="{45BC4717-0598-4F45-90AD-E27B62B2A00C}"/>
              </a:ext>
            </a:extLst>
          </p:cNvPr>
          <p:cNvSpPr>
            <a:spLocks noGrp="1"/>
          </p:cNvSpPr>
          <p:nvPr>
            <p:ph type="body" sz="quarter" idx="21" hasCustomPrompt="1"/>
          </p:nvPr>
        </p:nvSpPr>
        <p:spPr>
          <a:xfrm>
            <a:off x="0" y="3217074"/>
            <a:ext cx="4990992" cy="594000"/>
          </a:xfrm>
          <a:solidFill>
            <a:schemeClr val="bg1"/>
          </a:solidFill>
        </p:spPr>
        <p:txBody>
          <a:bodyPr wrap="none" lIns="216000" tIns="36000" rIns="216000" bIns="36000">
            <a:spAutoFit/>
          </a:bodyPr>
          <a:lstStyle>
            <a:lvl1pPr marL="0" indent="0" fontAlgn="t">
              <a:lnSpc>
                <a:spcPts val="3860"/>
              </a:lnSpc>
              <a:spcAft>
                <a:spcPts val="0"/>
              </a:spcAft>
              <a:buNone/>
              <a:defRPr sz="3800" b="1" i="0" cap="all" spc="20" baseline="0">
                <a:latin typeface="Source Sans Pro" panose="020B0503030403020204" pitchFamily="34" charset="0"/>
                <a:ea typeface="Source Sans Pro" panose="020B0503030403020204" pitchFamily="34" charset="0"/>
              </a:defRPr>
            </a:lvl1pPr>
            <a:lvl2pPr marL="180975" indent="0">
              <a:buNone/>
              <a:defRPr sz="3800" b="1" i="0" cap="all" spc="20" baseline="0">
                <a:latin typeface="Source Sans Pro" panose="020B0503030403020204" pitchFamily="34" charset="0"/>
                <a:ea typeface="Source Sans Pro" panose="020B0503030403020204" pitchFamily="34" charset="0"/>
              </a:defRPr>
            </a:lvl2pPr>
            <a:lvl3pPr marL="361950" indent="0">
              <a:buNone/>
              <a:defRPr sz="3800" b="1" i="0" cap="all" spc="20" baseline="0">
                <a:latin typeface="Source Sans Pro" panose="020B0503030403020204" pitchFamily="34" charset="0"/>
                <a:ea typeface="Source Sans Pro" panose="020B0503030403020204" pitchFamily="34" charset="0"/>
              </a:defRPr>
            </a:lvl3pPr>
            <a:lvl4pPr marL="542925" indent="0">
              <a:buNone/>
              <a:defRPr sz="3800" b="1" i="0" cap="all" spc="20" baseline="0">
                <a:latin typeface="Source Sans Pro" panose="020B0503030403020204" pitchFamily="34" charset="0"/>
                <a:ea typeface="Source Sans Pro" panose="020B0503030403020204" pitchFamily="34" charset="0"/>
              </a:defRPr>
            </a:lvl4pPr>
            <a:lvl5pPr marL="714375" indent="0">
              <a:buNone/>
              <a:defRPr sz="3800" b="1" i="0" cap="all" spc="20" baseline="0">
                <a:latin typeface="Source Sans Pro" panose="020B0503030403020204" pitchFamily="34" charset="0"/>
                <a:ea typeface="Source Sans Pro" panose="020B0503030403020204" pitchFamily="34" charset="0"/>
              </a:defRPr>
            </a:lvl5pPr>
          </a:lstStyle>
          <a:p>
            <a:pPr lvl="0"/>
            <a:r>
              <a:rPr lang="de-DE" dirty="0"/>
              <a:t>2. ZEILE bearbeiten</a:t>
            </a:r>
          </a:p>
        </p:txBody>
      </p:sp>
      <p:sp>
        <p:nvSpPr>
          <p:cNvPr id="16" name="Textplatzhalter 3">
            <a:extLst>
              <a:ext uri="{FF2B5EF4-FFF2-40B4-BE49-F238E27FC236}">
                <a16:creationId xmlns:a16="http://schemas.microsoft.com/office/drawing/2014/main" id="{D030D1CA-66D5-0D44-99D4-89C1D572419B}"/>
              </a:ext>
            </a:extLst>
          </p:cNvPr>
          <p:cNvSpPr>
            <a:spLocks noGrp="1"/>
          </p:cNvSpPr>
          <p:nvPr>
            <p:ph type="body" sz="quarter" idx="22" hasCustomPrompt="1"/>
          </p:nvPr>
        </p:nvSpPr>
        <p:spPr>
          <a:xfrm>
            <a:off x="97486" y="0"/>
            <a:ext cx="1968361" cy="1759900"/>
          </a:xfrm>
          <a:noFill/>
        </p:spPr>
        <p:txBody>
          <a:bodyPr wrap="none" lIns="93600" tIns="18000" rIns="93600" bIns="18000">
            <a:spAutoFit/>
          </a:bodyPr>
          <a:lstStyle>
            <a:lvl1pPr marL="0" indent="0" fontAlgn="t">
              <a:lnSpc>
                <a:spcPts val="12800"/>
              </a:lnSpc>
              <a:spcAft>
                <a:spcPts val="0"/>
              </a:spcAft>
              <a:buNone/>
              <a:defRPr lang="de-DE" sz="12800" b="1" i="0" kern="1200" baseline="0" dirty="0">
                <a:solidFill>
                  <a:schemeClr val="bg1"/>
                </a:solidFill>
                <a:latin typeface="Source Serif Pro" charset="0"/>
                <a:ea typeface="Source Serif Pro" charset="0"/>
                <a:cs typeface="Source Serif Pro" charset="0"/>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01</a:t>
            </a:r>
          </a:p>
        </p:txBody>
      </p:sp>
    </p:spTree>
    <p:extLst>
      <p:ext uri="{BB962C8B-B14F-4D97-AF65-F5344CB8AC3E}">
        <p14:creationId xmlns:p14="http://schemas.microsoft.com/office/powerpoint/2010/main" val="1041120526"/>
      </p:ext>
    </p:extLst>
  </p:cSld>
  <p:clrMapOvr>
    <a:masterClrMapping/>
  </p:clrMapOvr>
  <p:extLst>
    <p:ext uri="{DCECCB84-F9BA-43D5-87BE-67443E8EF086}">
      <p15:sldGuideLst xmlns:p15="http://schemas.microsoft.com/office/powerpoint/2012/main">
        <p15:guide id="13" orient="horz" pos="1612" userDrawn="1">
          <p15:clr>
            <a:srgbClr val="FBAE40"/>
          </p15:clr>
        </p15:guide>
        <p15:guide id="15" orient="horz" pos="2446"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Kapiteleinstieg Primärfarbe mit Zusatzinfo">
    <p:bg>
      <p:bgPr>
        <a:solidFill>
          <a:schemeClr val="accent1"/>
        </a:solidFill>
        <a:effectLst/>
      </p:bgPr>
    </p:bg>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581E76F3-931E-F448-AE2D-5E00792DDC59}"/>
              </a:ext>
            </a:extLst>
          </p:cNvPr>
          <p:cNvSpPr txBox="1"/>
          <p:nvPr userDrawn="1"/>
        </p:nvSpPr>
        <p:spPr>
          <a:xfrm>
            <a:off x="4567428" y="-882396"/>
            <a:ext cx="0" cy="0"/>
          </a:xfrm>
          <a:prstGeom prst="rect">
            <a:avLst/>
          </a:prstGeom>
        </p:spPr>
        <p:txBody>
          <a:bodyPr wrap="none" lIns="0" tIns="0" rIns="0" bIns="0" rtlCol="0">
            <a:noAutofit/>
          </a:bodyPr>
          <a:lstStyle/>
          <a:p>
            <a:pPr marL="180975" indent="-180975" algn="l">
              <a:buClr>
                <a:schemeClr val="tx2"/>
              </a:buClr>
              <a:buSzPct val="120000"/>
              <a:buFont typeface="Arial" panose="020B0604020202020204" pitchFamily="34" charset="0"/>
              <a:buChar char="•"/>
            </a:pPr>
            <a:endParaRPr lang="de-DE" sz="1700" dirty="0"/>
          </a:p>
        </p:txBody>
      </p:sp>
      <p:sp>
        <p:nvSpPr>
          <p:cNvPr id="7" name="Titel 1">
            <a:extLst>
              <a:ext uri="{FF2B5EF4-FFF2-40B4-BE49-F238E27FC236}">
                <a16:creationId xmlns:a16="http://schemas.microsoft.com/office/drawing/2014/main" id="{385435BF-D28D-4C57-AC7C-2565E2DC95E5}"/>
              </a:ext>
            </a:extLst>
          </p:cNvPr>
          <p:cNvSpPr>
            <a:spLocks noGrp="1"/>
          </p:cNvSpPr>
          <p:nvPr>
            <p:ph type="ctrTitle" hasCustomPrompt="1"/>
          </p:nvPr>
        </p:nvSpPr>
        <p:spPr>
          <a:xfrm>
            <a:off x="0" y="2559050"/>
            <a:ext cx="4201673" cy="594000"/>
          </a:xfrm>
          <a:prstGeom prst="rect">
            <a:avLst/>
          </a:prstGeom>
          <a:solidFill>
            <a:schemeClr val="bg1"/>
          </a:solidFill>
        </p:spPr>
        <p:txBody>
          <a:bodyPr wrap="none" lIns="216000" tIns="36000" rIns="216000" bIns="36000" anchor="t" anchorCtr="0">
            <a:spAutoFit/>
          </a:bodyPr>
          <a:lstStyle>
            <a:lvl1pPr marL="0" marR="0" indent="0" algn="l" defTabSz="914400" rtl="0" eaLnBrk="1" fontAlgn="t" latinLnBrk="0" hangingPunct="1">
              <a:lnSpc>
                <a:spcPts val="3860"/>
              </a:lnSpc>
              <a:spcBef>
                <a:spcPct val="0"/>
              </a:spcBef>
              <a:spcAft>
                <a:spcPts val="0"/>
              </a:spcAft>
              <a:buClrTx/>
              <a:buSzTx/>
              <a:buFontTx/>
              <a:buNone/>
              <a:tabLst/>
              <a:defRPr sz="3800"/>
            </a:lvl1pPr>
          </a:lstStyle>
          <a:p>
            <a:r>
              <a:rPr lang="de-DE" dirty="0"/>
              <a:t>Kapiteleinstieg</a:t>
            </a:r>
          </a:p>
        </p:txBody>
      </p:sp>
      <p:sp>
        <p:nvSpPr>
          <p:cNvPr id="6" name="Textplatzhalter 5">
            <a:extLst>
              <a:ext uri="{FF2B5EF4-FFF2-40B4-BE49-F238E27FC236}">
                <a16:creationId xmlns:a16="http://schemas.microsoft.com/office/drawing/2014/main" id="{45BC4717-0598-4F45-90AD-E27B62B2A00C}"/>
              </a:ext>
            </a:extLst>
          </p:cNvPr>
          <p:cNvSpPr>
            <a:spLocks noGrp="1"/>
          </p:cNvSpPr>
          <p:nvPr>
            <p:ph type="body" sz="quarter" idx="21" hasCustomPrompt="1"/>
          </p:nvPr>
        </p:nvSpPr>
        <p:spPr>
          <a:xfrm>
            <a:off x="0" y="3217074"/>
            <a:ext cx="4990992" cy="594000"/>
          </a:xfrm>
          <a:solidFill>
            <a:schemeClr val="bg1"/>
          </a:solidFill>
        </p:spPr>
        <p:txBody>
          <a:bodyPr wrap="none" lIns="216000" tIns="36000" rIns="216000" bIns="36000">
            <a:spAutoFit/>
          </a:bodyPr>
          <a:lstStyle>
            <a:lvl1pPr marL="0" indent="0" fontAlgn="t">
              <a:lnSpc>
                <a:spcPts val="3860"/>
              </a:lnSpc>
              <a:spcAft>
                <a:spcPts val="0"/>
              </a:spcAft>
              <a:buNone/>
              <a:defRPr sz="3800" b="1" i="0" cap="all" spc="20" baseline="0">
                <a:latin typeface="Source Sans Pro" panose="020B0503030403020204" pitchFamily="34" charset="0"/>
                <a:ea typeface="Source Sans Pro" panose="020B0503030403020204" pitchFamily="34" charset="0"/>
              </a:defRPr>
            </a:lvl1pPr>
            <a:lvl2pPr marL="180975" indent="0">
              <a:buNone/>
              <a:defRPr sz="3800" b="1" i="0" cap="all" spc="20" baseline="0">
                <a:latin typeface="Source Sans Pro" panose="020B0503030403020204" pitchFamily="34" charset="0"/>
                <a:ea typeface="Source Sans Pro" panose="020B0503030403020204" pitchFamily="34" charset="0"/>
              </a:defRPr>
            </a:lvl2pPr>
            <a:lvl3pPr marL="361950" indent="0">
              <a:buNone/>
              <a:defRPr sz="3800" b="1" i="0" cap="all" spc="20" baseline="0">
                <a:latin typeface="Source Sans Pro" panose="020B0503030403020204" pitchFamily="34" charset="0"/>
                <a:ea typeface="Source Sans Pro" panose="020B0503030403020204" pitchFamily="34" charset="0"/>
              </a:defRPr>
            </a:lvl3pPr>
            <a:lvl4pPr marL="542925" indent="0">
              <a:buNone/>
              <a:defRPr sz="3800" b="1" i="0" cap="all" spc="20" baseline="0">
                <a:latin typeface="Source Sans Pro" panose="020B0503030403020204" pitchFamily="34" charset="0"/>
                <a:ea typeface="Source Sans Pro" panose="020B0503030403020204" pitchFamily="34" charset="0"/>
              </a:defRPr>
            </a:lvl4pPr>
            <a:lvl5pPr marL="714375" indent="0">
              <a:buNone/>
              <a:defRPr sz="3800" b="1" i="0" cap="all" spc="20" baseline="0">
                <a:latin typeface="Source Sans Pro" panose="020B0503030403020204" pitchFamily="34" charset="0"/>
                <a:ea typeface="Source Sans Pro" panose="020B0503030403020204" pitchFamily="34" charset="0"/>
              </a:defRPr>
            </a:lvl5pPr>
          </a:lstStyle>
          <a:p>
            <a:pPr lvl="0"/>
            <a:r>
              <a:rPr lang="de-DE" dirty="0"/>
              <a:t>2. ZEILE bearbeiten</a:t>
            </a:r>
          </a:p>
        </p:txBody>
      </p:sp>
      <p:sp>
        <p:nvSpPr>
          <p:cNvPr id="16" name="Textplatzhalter 3">
            <a:extLst>
              <a:ext uri="{FF2B5EF4-FFF2-40B4-BE49-F238E27FC236}">
                <a16:creationId xmlns:a16="http://schemas.microsoft.com/office/drawing/2014/main" id="{D030D1CA-66D5-0D44-99D4-89C1D572419B}"/>
              </a:ext>
            </a:extLst>
          </p:cNvPr>
          <p:cNvSpPr>
            <a:spLocks noGrp="1"/>
          </p:cNvSpPr>
          <p:nvPr>
            <p:ph type="body" sz="quarter" idx="22" hasCustomPrompt="1"/>
          </p:nvPr>
        </p:nvSpPr>
        <p:spPr>
          <a:xfrm>
            <a:off x="97486" y="0"/>
            <a:ext cx="1968361" cy="1759900"/>
          </a:xfrm>
          <a:noFill/>
        </p:spPr>
        <p:txBody>
          <a:bodyPr wrap="none" lIns="93600" tIns="18000" rIns="93600" bIns="18000">
            <a:spAutoFit/>
          </a:bodyPr>
          <a:lstStyle>
            <a:lvl1pPr marL="0" indent="0" fontAlgn="t">
              <a:lnSpc>
                <a:spcPts val="12800"/>
              </a:lnSpc>
              <a:spcAft>
                <a:spcPts val="0"/>
              </a:spcAft>
              <a:buNone/>
              <a:defRPr lang="de-DE" sz="12800" b="1" i="0" kern="1200" baseline="0" dirty="0">
                <a:solidFill>
                  <a:schemeClr val="bg1"/>
                </a:solidFill>
                <a:latin typeface="Source Serif Pro" charset="0"/>
                <a:ea typeface="Source Serif Pro" charset="0"/>
                <a:cs typeface="Source Serif Pro" charset="0"/>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01</a:t>
            </a:r>
          </a:p>
        </p:txBody>
      </p:sp>
      <p:sp>
        <p:nvSpPr>
          <p:cNvPr id="9" name="Rechteck 8">
            <a:extLst>
              <a:ext uri="{FF2B5EF4-FFF2-40B4-BE49-F238E27FC236}">
                <a16:creationId xmlns:a16="http://schemas.microsoft.com/office/drawing/2014/main" id="{E76077B5-74B1-2F41-8145-A1A4E650921D}"/>
              </a:ext>
            </a:extLst>
          </p:cNvPr>
          <p:cNvSpPr/>
          <p:nvPr userDrawn="1"/>
        </p:nvSpPr>
        <p:spPr>
          <a:xfrm rot="-240000">
            <a:off x="6103513" y="1529134"/>
            <a:ext cx="6310622" cy="46557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 name="Inhaltsplatzhalter 2">
            <a:extLst>
              <a:ext uri="{FF2B5EF4-FFF2-40B4-BE49-F238E27FC236}">
                <a16:creationId xmlns:a16="http://schemas.microsoft.com/office/drawing/2014/main" id="{F94473D9-48C7-564E-80AB-80B749B9B57F}"/>
              </a:ext>
            </a:extLst>
          </p:cNvPr>
          <p:cNvSpPr>
            <a:spLocks noGrp="1"/>
          </p:cNvSpPr>
          <p:nvPr>
            <p:ph idx="1" hasCustomPrompt="1"/>
          </p:nvPr>
        </p:nvSpPr>
        <p:spPr>
          <a:xfrm>
            <a:off x="7048669" y="2384425"/>
            <a:ext cx="3819525" cy="3590925"/>
          </a:xfrm>
        </p:spPr>
        <p:txBody>
          <a:bodyPr>
            <a:noAutofit/>
          </a:bodyPr>
          <a:lstStyle>
            <a:lvl1pPr>
              <a:buClr>
                <a:schemeClr val="accent5"/>
              </a:buClr>
              <a:buSzPct val="120000"/>
              <a:defRPr sz="1700"/>
            </a:lvl1pPr>
            <a:lvl2pPr>
              <a:buClr>
                <a:schemeClr val="accent5"/>
              </a:buClr>
              <a:buSzPct val="120000"/>
              <a:defRPr sz="1700"/>
            </a:lvl2pPr>
            <a:lvl3pPr>
              <a:buClr>
                <a:schemeClr val="accent5"/>
              </a:buClr>
              <a:buSzPct val="120000"/>
              <a:defRPr sz="1700"/>
            </a:lvl3pPr>
            <a:lvl4pPr>
              <a:buClr>
                <a:schemeClr val="accent5"/>
              </a:buClr>
              <a:buSzPct val="120000"/>
              <a:defRPr sz="1700"/>
            </a:lvl4pPr>
            <a:lvl5pPr>
              <a:buClr>
                <a:schemeClr val="accent5"/>
              </a:buClr>
              <a:buSzPct val="120000"/>
              <a:defRPr sz="1700"/>
            </a:lvl5pPr>
          </a:lstStyle>
          <a:p>
            <a:pPr lvl="0"/>
            <a:r>
              <a:rPr lang="de-DE" dirty="0"/>
              <a:t>Aufzählung oder Fließtext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1" name="Textplatzhalter 3">
            <a:extLst>
              <a:ext uri="{FF2B5EF4-FFF2-40B4-BE49-F238E27FC236}">
                <a16:creationId xmlns:a16="http://schemas.microsoft.com/office/drawing/2014/main" id="{3469EDBC-A364-9A45-BE1D-0C5F095B15EE}"/>
              </a:ext>
            </a:extLst>
          </p:cNvPr>
          <p:cNvSpPr>
            <a:spLocks noGrp="1"/>
          </p:cNvSpPr>
          <p:nvPr>
            <p:ph type="body" sz="quarter" idx="20" hasCustomPrompt="1"/>
          </p:nvPr>
        </p:nvSpPr>
        <p:spPr>
          <a:xfrm>
            <a:off x="7042150" y="1904037"/>
            <a:ext cx="2378730" cy="265260"/>
          </a:xfrm>
          <a:solidFill>
            <a:schemeClr val="tx1"/>
          </a:solidFill>
        </p:spPr>
        <p:txBody>
          <a:bodyPr wrap="none" lIns="93600" tIns="18000" rIns="93600" bIns="18000">
            <a:spAutoFit/>
          </a:bodyPr>
          <a:lstStyle>
            <a:lvl1pPr marL="0" indent="0" fontAlgn="t">
              <a:lnSpc>
                <a:spcPts val="1740"/>
              </a:lnSpc>
              <a:spcAft>
                <a:spcPts val="0"/>
              </a:spcAft>
              <a:buNone/>
              <a:defRPr cap="all" spc="-20" baseline="0">
                <a:solidFill>
                  <a:schemeClr val="bg1"/>
                </a:solidFill>
                <a:latin typeface="+mj-lt"/>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Minititel </a:t>
            </a:r>
            <a:r>
              <a:rPr lang="de-DE" dirty="0" err="1"/>
              <a:t>bearbeiteN</a:t>
            </a:r>
            <a:endParaRPr lang="de-DE" dirty="0"/>
          </a:p>
        </p:txBody>
      </p:sp>
    </p:spTree>
    <p:extLst>
      <p:ext uri="{BB962C8B-B14F-4D97-AF65-F5344CB8AC3E}">
        <p14:creationId xmlns:p14="http://schemas.microsoft.com/office/powerpoint/2010/main" val="2008986735"/>
      </p:ext>
    </p:extLst>
  </p:cSld>
  <p:clrMapOvr>
    <a:masterClrMapping/>
  </p:clrMapOvr>
  <p:extLst>
    <p:ext uri="{DCECCB84-F9BA-43D5-87BE-67443E8EF086}">
      <p15:sldGuideLst xmlns:p15="http://schemas.microsoft.com/office/powerpoint/2012/main">
        <p15:guide id="13" orient="horz" pos="1612" userDrawn="1">
          <p15:clr>
            <a:srgbClr val="FBAE40"/>
          </p15:clr>
        </p15:guide>
        <p15:guide id="14" orient="horz" pos="2446"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Kapiteleinstieg Grau">
    <p:bg>
      <p:bgPr>
        <a:solidFill>
          <a:schemeClr val="accent3"/>
        </a:solidFill>
        <a:effectLst/>
      </p:bgPr>
    </p:bg>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581E76F3-931E-F448-AE2D-5E00792DDC59}"/>
              </a:ext>
            </a:extLst>
          </p:cNvPr>
          <p:cNvSpPr txBox="1"/>
          <p:nvPr userDrawn="1"/>
        </p:nvSpPr>
        <p:spPr>
          <a:xfrm>
            <a:off x="4567428" y="-882396"/>
            <a:ext cx="0" cy="0"/>
          </a:xfrm>
          <a:prstGeom prst="rect">
            <a:avLst/>
          </a:prstGeom>
        </p:spPr>
        <p:txBody>
          <a:bodyPr wrap="none" lIns="0" tIns="0" rIns="0" bIns="0" rtlCol="0">
            <a:noAutofit/>
          </a:bodyPr>
          <a:lstStyle/>
          <a:p>
            <a:pPr marL="180975" indent="-180975" algn="l">
              <a:buClr>
                <a:schemeClr val="tx2"/>
              </a:buClr>
              <a:buSzPct val="120000"/>
              <a:buFont typeface="Arial" panose="020B0604020202020204" pitchFamily="34" charset="0"/>
              <a:buChar char="•"/>
            </a:pPr>
            <a:endParaRPr lang="de-DE" sz="1700" dirty="0"/>
          </a:p>
        </p:txBody>
      </p:sp>
      <p:sp>
        <p:nvSpPr>
          <p:cNvPr id="7" name="Titel 1">
            <a:extLst>
              <a:ext uri="{FF2B5EF4-FFF2-40B4-BE49-F238E27FC236}">
                <a16:creationId xmlns:a16="http://schemas.microsoft.com/office/drawing/2014/main" id="{385435BF-D28D-4C57-AC7C-2565E2DC95E5}"/>
              </a:ext>
            </a:extLst>
          </p:cNvPr>
          <p:cNvSpPr>
            <a:spLocks noGrp="1"/>
          </p:cNvSpPr>
          <p:nvPr>
            <p:ph type="ctrTitle" hasCustomPrompt="1"/>
          </p:nvPr>
        </p:nvSpPr>
        <p:spPr>
          <a:xfrm>
            <a:off x="0" y="2559050"/>
            <a:ext cx="6981921" cy="594000"/>
          </a:xfrm>
          <a:prstGeom prst="rect">
            <a:avLst/>
          </a:prstGeom>
          <a:solidFill>
            <a:schemeClr val="accent1"/>
          </a:solidFill>
        </p:spPr>
        <p:txBody>
          <a:bodyPr wrap="none" lIns="216000" tIns="36000" rIns="216000" bIns="36000" anchor="t" anchorCtr="0">
            <a:spAutoFit/>
          </a:bodyPr>
          <a:lstStyle>
            <a:lvl1pPr marL="0" marR="0" indent="0" algn="l" defTabSz="914400" rtl="0" eaLnBrk="1" fontAlgn="t" latinLnBrk="0" hangingPunct="1">
              <a:lnSpc>
                <a:spcPts val="3860"/>
              </a:lnSpc>
              <a:spcBef>
                <a:spcPct val="0"/>
              </a:spcBef>
              <a:spcAft>
                <a:spcPts val="0"/>
              </a:spcAft>
              <a:buClrTx/>
              <a:buSzTx/>
              <a:buFontTx/>
              <a:buNone/>
              <a:tabLst/>
              <a:defRPr sz="3800"/>
            </a:lvl1pPr>
          </a:lstStyle>
          <a:p>
            <a:r>
              <a:rPr lang="de-DE" dirty="0"/>
              <a:t>Kapiteleinstieg bearbeiten</a:t>
            </a:r>
          </a:p>
        </p:txBody>
      </p:sp>
      <p:sp>
        <p:nvSpPr>
          <p:cNvPr id="6" name="Textplatzhalter 5">
            <a:extLst>
              <a:ext uri="{FF2B5EF4-FFF2-40B4-BE49-F238E27FC236}">
                <a16:creationId xmlns:a16="http://schemas.microsoft.com/office/drawing/2014/main" id="{45BC4717-0598-4F45-90AD-E27B62B2A00C}"/>
              </a:ext>
            </a:extLst>
          </p:cNvPr>
          <p:cNvSpPr>
            <a:spLocks noGrp="1"/>
          </p:cNvSpPr>
          <p:nvPr>
            <p:ph type="body" sz="quarter" idx="21" hasCustomPrompt="1"/>
          </p:nvPr>
        </p:nvSpPr>
        <p:spPr>
          <a:xfrm>
            <a:off x="0" y="3217074"/>
            <a:ext cx="4990992" cy="594000"/>
          </a:xfrm>
          <a:solidFill>
            <a:schemeClr val="accent1"/>
          </a:solidFill>
        </p:spPr>
        <p:txBody>
          <a:bodyPr wrap="none" lIns="216000" tIns="36000" rIns="216000" bIns="36000">
            <a:spAutoFit/>
          </a:bodyPr>
          <a:lstStyle>
            <a:lvl1pPr marL="0" indent="0" fontAlgn="t">
              <a:lnSpc>
                <a:spcPts val="3860"/>
              </a:lnSpc>
              <a:spcAft>
                <a:spcPts val="0"/>
              </a:spcAft>
              <a:buNone/>
              <a:defRPr sz="3800" b="1" i="0" cap="all" spc="20" baseline="0">
                <a:latin typeface="Source Sans Pro" panose="020B0503030403020204" pitchFamily="34" charset="0"/>
                <a:ea typeface="Source Sans Pro" panose="020B0503030403020204" pitchFamily="34" charset="0"/>
              </a:defRPr>
            </a:lvl1pPr>
            <a:lvl2pPr marL="180975" indent="0">
              <a:buNone/>
              <a:defRPr sz="3800" b="1" i="0" cap="all" spc="20" baseline="0">
                <a:latin typeface="Source Sans Pro" panose="020B0503030403020204" pitchFamily="34" charset="0"/>
                <a:ea typeface="Source Sans Pro" panose="020B0503030403020204" pitchFamily="34" charset="0"/>
              </a:defRPr>
            </a:lvl2pPr>
            <a:lvl3pPr marL="361950" indent="0">
              <a:buNone/>
              <a:defRPr sz="3800" b="1" i="0" cap="all" spc="20" baseline="0">
                <a:latin typeface="Source Sans Pro" panose="020B0503030403020204" pitchFamily="34" charset="0"/>
                <a:ea typeface="Source Sans Pro" panose="020B0503030403020204" pitchFamily="34" charset="0"/>
              </a:defRPr>
            </a:lvl3pPr>
            <a:lvl4pPr marL="542925" indent="0">
              <a:buNone/>
              <a:defRPr sz="3800" b="1" i="0" cap="all" spc="20" baseline="0">
                <a:latin typeface="Source Sans Pro" panose="020B0503030403020204" pitchFamily="34" charset="0"/>
                <a:ea typeface="Source Sans Pro" panose="020B0503030403020204" pitchFamily="34" charset="0"/>
              </a:defRPr>
            </a:lvl4pPr>
            <a:lvl5pPr marL="714375" indent="0">
              <a:buNone/>
              <a:defRPr sz="3800" b="1" i="0" cap="all" spc="20" baseline="0">
                <a:latin typeface="Source Sans Pro" panose="020B0503030403020204" pitchFamily="34" charset="0"/>
                <a:ea typeface="Source Sans Pro" panose="020B0503030403020204" pitchFamily="34" charset="0"/>
              </a:defRPr>
            </a:lvl5pPr>
          </a:lstStyle>
          <a:p>
            <a:pPr lvl="0"/>
            <a:r>
              <a:rPr lang="de-DE" dirty="0"/>
              <a:t>2. ZEILE bearbeiten</a:t>
            </a:r>
          </a:p>
        </p:txBody>
      </p:sp>
      <p:sp>
        <p:nvSpPr>
          <p:cNvPr id="16" name="Textplatzhalter 3">
            <a:extLst>
              <a:ext uri="{FF2B5EF4-FFF2-40B4-BE49-F238E27FC236}">
                <a16:creationId xmlns:a16="http://schemas.microsoft.com/office/drawing/2014/main" id="{D030D1CA-66D5-0D44-99D4-89C1D572419B}"/>
              </a:ext>
            </a:extLst>
          </p:cNvPr>
          <p:cNvSpPr>
            <a:spLocks noGrp="1"/>
          </p:cNvSpPr>
          <p:nvPr>
            <p:ph type="body" sz="quarter" idx="22" hasCustomPrompt="1"/>
          </p:nvPr>
        </p:nvSpPr>
        <p:spPr>
          <a:xfrm>
            <a:off x="97486" y="0"/>
            <a:ext cx="1968361" cy="1759900"/>
          </a:xfrm>
          <a:noFill/>
        </p:spPr>
        <p:txBody>
          <a:bodyPr wrap="none" lIns="93600" tIns="18000" rIns="93600" bIns="18000">
            <a:spAutoFit/>
          </a:bodyPr>
          <a:lstStyle>
            <a:lvl1pPr marL="0" indent="0" fontAlgn="t">
              <a:lnSpc>
                <a:spcPts val="12800"/>
              </a:lnSpc>
              <a:spcAft>
                <a:spcPts val="0"/>
              </a:spcAft>
              <a:buNone/>
              <a:defRPr lang="de-DE" sz="12800" b="1" i="0" kern="1200" baseline="0" dirty="0">
                <a:solidFill>
                  <a:schemeClr val="bg1"/>
                </a:solidFill>
                <a:latin typeface="Source Serif Pro" charset="0"/>
                <a:ea typeface="Source Serif Pro" charset="0"/>
                <a:cs typeface="Source Serif Pro" charset="0"/>
              </a:defRPr>
            </a:lvl1pPr>
            <a:lvl2pPr marL="180975" indent="0" fontAlgn="t">
              <a:lnSpc>
                <a:spcPts val="1740"/>
              </a:lnSpc>
              <a:spcAft>
                <a:spcPts val="0"/>
              </a:spcAft>
              <a:buNone/>
              <a:defRPr cap="all" spc="-20" baseline="0">
                <a:solidFill>
                  <a:schemeClr val="bg1"/>
                </a:solidFill>
                <a:latin typeface="+mj-lt"/>
              </a:defRPr>
            </a:lvl2pPr>
            <a:lvl3pPr marL="361950" indent="0" fontAlgn="t">
              <a:lnSpc>
                <a:spcPts val="1740"/>
              </a:lnSpc>
              <a:spcAft>
                <a:spcPts val="0"/>
              </a:spcAft>
              <a:buNone/>
              <a:defRPr cap="all" spc="-20" baseline="0">
                <a:solidFill>
                  <a:schemeClr val="bg1"/>
                </a:solidFill>
                <a:latin typeface="+mj-lt"/>
              </a:defRPr>
            </a:lvl3pPr>
            <a:lvl4pPr marL="542925" indent="0" fontAlgn="t">
              <a:lnSpc>
                <a:spcPts val="1740"/>
              </a:lnSpc>
              <a:spcAft>
                <a:spcPts val="0"/>
              </a:spcAft>
              <a:buNone/>
              <a:defRPr cap="all" spc="-20" baseline="0">
                <a:solidFill>
                  <a:schemeClr val="bg1"/>
                </a:solidFill>
                <a:latin typeface="+mj-lt"/>
              </a:defRPr>
            </a:lvl4pPr>
            <a:lvl5pPr marL="714375" indent="0" fontAlgn="t">
              <a:lnSpc>
                <a:spcPts val="1740"/>
              </a:lnSpc>
              <a:spcAft>
                <a:spcPts val="0"/>
              </a:spcAft>
              <a:buNone/>
              <a:defRPr cap="all" spc="-20" baseline="0">
                <a:solidFill>
                  <a:schemeClr val="bg1"/>
                </a:solidFill>
                <a:latin typeface="+mj-lt"/>
              </a:defRPr>
            </a:lvl5pPr>
          </a:lstStyle>
          <a:p>
            <a:pPr lvl="0"/>
            <a:r>
              <a:rPr lang="de-DE" dirty="0"/>
              <a:t>01</a:t>
            </a:r>
          </a:p>
        </p:txBody>
      </p:sp>
    </p:spTree>
    <p:extLst>
      <p:ext uri="{BB962C8B-B14F-4D97-AF65-F5344CB8AC3E}">
        <p14:creationId xmlns:p14="http://schemas.microsoft.com/office/powerpoint/2010/main" val="1901275731"/>
      </p:ext>
    </p:extLst>
  </p:cSld>
  <p:clrMapOvr>
    <a:masterClrMapping/>
  </p:clrMapOvr>
  <p:extLst>
    <p:ext uri="{DCECCB84-F9BA-43D5-87BE-67443E8EF086}">
      <p15:sldGuideLst xmlns:p15="http://schemas.microsoft.com/office/powerpoint/2012/main">
        <p15:guide id="13" orient="horz" pos="1612" userDrawn="1">
          <p15:clr>
            <a:srgbClr val="FBAE40"/>
          </p15:clr>
        </p15:guide>
        <p15:guide id="14" orient="horz" pos="2446"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renner Basic 2z">
    <p:bg>
      <p:bgPr>
        <a:solidFill>
          <a:schemeClr val="tx1"/>
        </a:solidFill>
        <a:effectLst/>
      </p:bgPr>
    </p:bg>
    <p:spTree>
      <p:nvGrpSpPr>
        <p:cNvPr id="1" name=""/>
        <p:cNvGrpSpPr/>
        <p:nvPr/>
      </p:nvGrpSpPr>
      <p:grpSpPr>
        <a:xfrm>
          <a:off x="0" y="0"/>
          <a:ext cx="0" cy="0"/>
          <a:chOff x="0" y="0"/>
          <a:chExt cx="0" cy="0"/>
        </a:xfrm>
      </p:grpSpPr>
      <p:sp>
        <p:nvSpPr>
          <p:cNvPr id="7" name="Rechtwinkliges Dreieck 6">
            <a:extLst>
              <a:ext uri="{FF2B5EF4-FFF2-40B4-BE49-F238E27FC236}">
                <a16:creationId xmlns:a16="http://schemas.microsoft.com/office/drawing/2014/main" id="{C78F12D4-CCFC-C24B-A63A-1C7D592AAA82}"/>
              </a:ext>
            </a:extLst>
          </p:cNvPr>
          <p:cNvSpPr/>
          <p:nvPr userDrawn="1"/>
        </p:nvSpPr>
        <p:spPr>
          <a:xfrm rot="13500000">
            <a:off x="6440705" y="1272118"/>
            <a:ext cx="4341010" cy="4341010"/>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 name="Textfeld 4">
            <a:extLst>
              <a:ext uri="{FF2B5EF4-FFF2-40B4-BE49-F238E27FC236}">
                <a16:creationId xmlns:a16="http://schemas.microsoft.com/office/drawing/2014/main" id="{7A7FB39C-6163-1546-8B5D-8A3C5157833C}"/>
              </a:ext>
            </a:extLst>
          </p:cNvPr>
          <p:cNvSpPr txBox="1"/>
          <p:nvPr userDrawn="1"/>
        </p:nvSpPr>
        <p:spPr>
          <a:xfrm>
            <a:off x="227013" y="92075"/>
            <a:ext cx="7777162" cy="6670675"/>
          </a:xfrm>
          <a:prstGeom prst="rect">
            <a:avLst/>
          </a:prstGeom>
          <a:noFill/>
        </p:spPr>
        <p:txBody>
          <a:bodyPr wrap="square" lIns="36000" rtlCol="0" anchor="ctr" anchorCtr="0">
            <a:noAutofit/>
          </a:bodyPr>
          <a:lstStyle/>
          <a:p>
            <a:pPr>
              <a:lnSpc>
                <a:spcPct val="90000"/>
              </a:lnSpc>
            </a:pPr>
            <a:r>
              <a:rPr lang="de-DE" sz="16000" dirty="0">
                <a:solidFill>
                  <a:schemeClr val="bg1"/>
                </a:solidFill>
              </a:rPr>
              <a:t>Basic</a:t>
            </a:r>
            <a:br>
              <a:rPr lang="de-DE" sz="16000" dirty="0">
                <a:solidFill>
                  <a:schemeClr val="bg1"/>
                </a:solidFill>
              </a:rPr>
            </a:br>
            <a:r>
              <a:rPr lang="de-DE" sz="16000" dirty="0">
                <a:solidFill>
                  <a:schemeClr val="bg1"/>
                </a:solidFill>
              </a:rPr>
              <a:t>Text</a:t>
            </a:r>
          </a:p>
        </p:txBody>
      </p:sp>
      <p:sp>
        <p:nvSpPr>
          <p:cNvPr id="8" name="Textfeld 7">
            <a:extLst>
              <a:ext uri="{FF2B5EF4-FFF2-40B4-BE49-F238E27FC236}">
                <a16:creationId xmlns:a16="http://schemas.microsoft.com/office/drawing/2014/main" id="{B2BC5C4B-7785-BF4A-94C7-F5F25E823FBD}"/>
              </a:ext>
            </a:extLst>
          </p:cNvPr>
          <p:cNvSpPr txBox="1"/>
          <p:nvPr userDrawn="1"/>
        </p:nvSpPr>
        <p:spPr>
          <a:xfrm>
            <a:off x="9561124" y="5714135"/>
            <a:ext cx="2318905" cy="923330"/>
          </a:xfrm>
          <a:prstGeom prst="rect">
            <a:avLst/>
          </a:prstGeom>
          <a:noFill/>
        </p:spPr>
        <p:txBody>
          <a:bodyPr wrap="square" lIns="36000" rtlCol="0">
            <a:spAutoFit/>
          </a:bodyPr>
          <a:lstStyle/>
          <a:p>
            <a:r>
              <a:rPr lang="de-DE" dirty="0">
                <a:solidFill>
                  <a:schemeClr val="bg1"/>
                </a:solidFill>
              </a:rPr>
              <a:t>Folie dient nur Sortierungszwecken – nicht zur </a:t>
            </a:r>
            <a:r>
              <a:rPr lang="de-DE" dirty="0" err="1">
                <a:solidFill>
                  <a:schemeClr val="bg1"/>
                </a:solidFill>
              </a:rPr>
              <a:t>Verwenung</a:t>
            </a:r>
            <a:r>
              <a:rPr lang="de-DE" dirty="0">
                <a:solidFill>
                  <a:schemeClr val="bg1"/>
                </a:solidFill>
              </a:rPr>
              <a:t>!</a:t>
            </a:r>
          </a:p>
        </p:txBody>
      </p:sp>
    </p:spTree>
    <p:extLst>
      <p:ext uri="{BB962C8B-B14F-4D97-AF65-F5344CB8AC3E}">
        <p14:creationId xmlns:p14="http://schemas.microsoft.com/office/powerpoint/2010/main" val="632800321"/>
      </p:ext>
    </p:extLst>
  </p:cSld>
  <p:clrMapOvr>
    <a:masterClrMapping/>
  </p:clrMapOvr>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2.sv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image" Target="../media/image1.png"/><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extplatzhalter 2">
            <a:extLst>
              <a:ext uri="{FF2B5EF4-FFF2-40B4-BE49-F238E27FC236}">
                <a16:creationId xmlns:a16="http://schemas.microsoft.com/office/drawing/2014/main" id="{62AC76B1-7980-4864-8FC9-8A9F4B899060}"/>
              </a:ext>
            </a:extLst>
          </p:cNvPr>
          <p:cNvSpPr>
            <a:spLocks noGrp="1"/>
          </p:cNvSpPr>
          <p:nvPr>
            <p:ph type="body" idx="1"/>
          </p:nvPr>
        </p:nvSpPr>
        <p:spPr>
          <a:xfrm>
            <a:off x="442913" y="1520825"/>
            <a:ext cx="11306175" cy="4895850"/>
          </a:xfrm>
          <a:prstGeom prst="rect">
            <a:avLst/>
          </a:prstGeom>
        </p:spPr>
        <p:txBody>
          <a:bodyPr vert="horz" lIns="0" tIns="0" rIns="0" bIns="0" rtlCol="0" anchor="t">
            <a:noAutofit/>
          </a:body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4" name="Datumsplatzhalter 3">
            <a:extLst>
              <a:ext uri="{FF2B5EF4-FFF2-40B4-BE49-F238E27FC236}">
                <a16:creationId xmlns:a16="http://schemas.microsoft.com/office/drawing/2014/main" id="{2513A553-9EB1-4982-92B2-BEA3E8BDE26F}"/>
              </a:ext>
            </a:extLst>
          </p:cNvPr>
          <p:cNvSpPr>
            <a:spLocks noGrp="1"/>
          </p:cNvSpPr>
          <p:nvPr>
            <p:ph type="dt" sz="half" idx="2"/>
          </p:nvPr>
        </p:nvSpPr>
        <p:spPr>
          <a:xfrm>
            <a:off x="447028" y="6667836"/>
            <a:ext cx="468000" cy="135423"/>
          </a:xfrm>
          <a:prstGeom prst="rect">
            <a:avLst/>
          </a:prstGeom>
        </p:spPr>
        <p:txBody>
          <a:bodyPr vert="horz" lIns="0" tIns="0" rIns="0" bIns="0" rtlCol="0" anchor="t" anchorCtr="0"/>
          <a:lstStyle>
            <a:lvl1pPr algn="l">
              <a:defRPr sz="800">
                <a:solidFill>
                  <a:schemeClr val="tx1"/>
                </a:solidFill>
              </a:defRPr>
            </a:lvl1pPr>
          </a:lstStyle>
          <a:p>
            <a:fld id="{D67F9C40-D2DD-1441-80A2-6756AC3A0FAA}" type="datetime1">
              <a:rPr lang="de-DE" smtClean="0"/>
              <a:t>16.07.2023</a:t>
            </a:fld>
            <a:endParaRPr lang="de-DE" dirty="0"/>
          </a:p>
        </p:txBody>
      </p:sp>
      <p:sp>
        <p:nvSpPr>
          <p:cNvPr id="5" name="Fußzeilenplatzhalter 4">
            <a:extLst>
              <a:ext uri="{FF2B5EF4-FFF2-40B4-BE49-F238E27FC236}">
                <a16:creationId xmlns:a16="http://schemas.microsoft.com/office/drawing/2014/main" id="{330383BC-8FD2-417D-82A3-7E497844D640}"/>
              </a:ext>
            </a:extLst>
          </p:cNvPr>
          <p:cNvSpPr>
            <a:spLocks noGrp="1"/>
          </p:cNvSpPr>
          <p:nvPr>
            <p:ph type="ftr" sz="quarter" idx="3"/>
          </p:nvPr>
        </p:nvSpPr>
        <p:spPr>
          <a:xfrm>
            <a:off x="1445977" y="6667837"/>
            <a:ext cx="10474325" cy="135422"/>
          </a:xfrm>
          <a:prstGeom prst="rect">
            <a:avLst/>
          </a:prstGeom>
        </p:spPr>
        <p:txBody>
          <a:bodyPr vert="horz" lIns="0" tIns="0" rIns="0" bIns="0" rtlCol="0" anchor="t" anchorCtr="0"/>
          <a:lstStyle>
            <a:lvl1pPr algn="l">
              <a:defRPr sz="800">
                <a:solidFill>
                  <a:schemeClr val="tx1"/>
                </a:solidFill>
              </a:defRPr>
            </a:lvl1pPr>
          </a:lstStyle>
          <a:p>
            <a:r>
              <a:rPr lang="de-DE"/>
              <a:t>Fußzeile</a:t>
            </a:r>
            <a:endParaRPr lang="de-DE" dirty="0"/>
          </a:p>
        </p:txBody>
      </p:sp>
      <p:sp>
        <p:nvSpPr>
          <p:cNvPr id="6" name="Foliennummernplatzhalter 5">
            <a:extLst>
              <a:ext uri="{FF2B5EF4-FFF2-40B4-BE49-F238E27FC236}">
                <a16:creationId xmlns:a16="http://schemas.microsoft.com/office/drawing/2014/main" id="{86D05C26-BF44-4D12-A7EE-C57CB14E66F9}"/>
              </a:ext>
            </a:extLst>
          </p:cNvPr>
          <p:cNvSpPr>
            <a:spLocks noGrp="1"/>
          </p:cNvSpPr>
          <p:nvPr>
            <p:ph type="sldNum" sz="quarter" idx="4"/>
          </p:nvPr>
        </p:nvSpPr>
        <p:spPr>
          <a:xfrm>
            <a:off x="959840" y="6667836"/>
            <a:ext cx="415290" cy="135422"/>
          </a:xfrm>
          <a:prstGeom prst="rect">
            <a:avLst/>
          </a:prstGeom>
        </p:spPr>
        <p:txBody>
          <a:bodyPr vert="horz" lIns="0" tIns="0" rIns="0" bIns="0" rtlCol="0" anchor="t" anchorCtr="0"/>
          <a:lstStyle>
            <a:lvl1pPr algn="ctr">
              <a:defRPr sz="800" b="1">
                <a:solidFill>
                  <a:schemeClr val="tx1"/>
                </a:solidFill>
              </a:defRPr>
            </a:lvl1pPr>
          </a:lstStyle>
          <a:p>
            <a:fld id="{19C38A61-2AC7-4B0E-B80F-DDADD701BB40}" type="slidenum">
              <a:rPr lang="de-DE" smtClean="0"/>
              <a:pPr/>
              <a:t>‹#›</a:t>
            </a:fld>
            <a:endParaRPr lang="de-DE" dirty="0"/>
          </a:p>
        </p:txBody>
      </p:sp>
      <p:sp>
        <p:nvSpPr>
          <p:cNvPr id="9" name="Textfeld 8">
            <a:extLst>
              <a:ext uri="{FF2B5EF4-FFF2-40B4-BE49-F238E27FC236}">
                <a16:creationId xmlns:a16="http://schemas.microsoft.com/office/drawing/2014/main" id="{69EE7336-F60A-4641-B68B-9F42F9B10258}"/>
              </a:ext>
            </a:extLst>
          </p:cNvPr>
          <p:cNvSpPr txBox="1"/>
          <p:nvPr userDrawn="1"/>
        </p:nvSpPr>
        <p:spPr>
          <a:xfrm>
            <a:off x="2383604" y="-179798"/>
            <a:ext cx="0" cy="0"/>
          </a:xfrm>
          <a:prstGeom prst="rect">
            <a:avLst/>
          </a:prstGeom>
        </p:spPr>
        <p:txBody>
          <a:bodyPr wrap="none" lIns="0" tIns="0" rIns="0" bIns="0" rtlCol="0">
            <a:noAutofit/>
          </a:bodyPr>
          <a:lstStyle/>
          <a:p>
            <a:pPr marL="180975" indent="-180975" algn="l">
              <a:buClr>
                <a:schemeClr val="tx2"/>
              </a:buClr>
              <a:buSzPct val="120000"/>
              <a:buFont typeface="Arial" panose="020B0604020202020204" pitchFamily="34" charset="0"/>
              <a:buChar char="•"/>
            </a:pPr>
            <a:endParaRPr lang="de-DE" sz="1700" dirty="0"/>
          </a:p>
        </p:txBody>
      </p:sp>
      <p:sp>
        <p:nvSpPr>
          <p:cNvPr id="10" name="Textfeld 9">
            <a:extLst>
              <a:ext uri="{FF2B5EF4-FFF2-40B4-BE49-F238E27FC236}">
                <a16:creationId xmlns:a16="http://schemas.microsoft.com/office/drawing/2014/main" id="{21267628-E454-B04F-8EAC-A3F30A3F3A1D}"/>
              </a:ext>
            </a:extLst>
          </p:cNvPr>
          <p:cNvSpPr txBox="1"/>
          <p:nvPr userDrawn="1"/>
        </p:nvSpPr>
        <p:spPr>
          <a:xfrm>
            <a:off x="6303196" y="-46234"/>
            <a:ext cx="0" cy="0"/>
          </a:xfrm>
          <a:prstGeom prst="rect">
            <a:avLst/>
          </a:prstGeom>
        </p:spPr>
        <p:txBody>
          <a:bodyPr wrap="none" lIns="0" tIns="0" rIns="0" bIns="0" rtlCol="0">
            <a:noAutofit/>
          </a:bodyPr>
          <a:lstStyle/>
          <a:p>
            <a:pPr marL="180975" indent="-180975" algn="l">
              <a:buClr>
                <a:schemeClr val="tx2"/>
              </a:buClr>
              <a:buSzPct val="120000"/>
              <a:buFont typeface="Arial" panose="020B0604020202020204" pitchFamily="34" charset="0"/>
              <a:buChar char="•"/>
            </a:pPr>
            <a:endParaRPr lang="de-DE" sz="1700" dirty="0"/>
          </a:p>
        </p:txBody>
      </p:sp>
      <p:sp>
        <p:nvSpPr>
          <p:cNvPr id="19" name="Textfeld 18">
            <a:extLst>
              <a:ext uri="{FF2B5EF4-FFF2-40B4-BE49-F238E27FC236}">
                <a16:creationId xmlns:a16="http://schemas.microsoft.com/office/drawing/2014/main" id="{4959EDCE-3677-9943-877A-7A7D118E8A3E}"/>
              </a:ext>
            </a:extLst>
          </p:cNvPr>
          <p:cNvSpPr txBox="1"/>
          <p:nvPr userDrawn="1"/>
        </p:nvSpPr>
        <p:spPr>
          <a:xfrm>
            <a:off x="6739847" y="-184935"/>
            <a:ext cx="0" cy="0"/>
          </a:xfrm>
          <a:prstGeom prst="rect">
            <a:avLst/>
          </a:prstGeom>
        </p:spPr>
        <p:txBody>
          <a:bodyPr wrap="none" lIns="0" tIns="0" rIns="0" bIns="0" rtlCol="0">
            <a:noAutofit/>
          </a:bodyPr>
          <a:lstStyle/>
          <a:p>
            <a:pPr marL="180975" indent="-180975" algn="l">
              <a:buClr>
                <a:schemeClr val="tx2"/>
              </a:buClr>
              <a:buSzPct val="120000"/>
              <a:buFont typeface="Arial" panose="020B0604020202020204" pitchFamily="34" charset="0"/>
              <a:buChar char="•"/>
            </a:pPr>
            <a:endParaRPr lang="de-DE" sz="1700" dirty="0"/>
          </a:p>
        </p:txBody>
      </p:sp>
      <p:sp>
        <p:nvSpPr>
          <p:cNvPr id="2" name="Titelplatzhalter 1">
            <a:extLst>
              <a:ext uri="{FF2B5EF4-FFF2-40B4-BE49-F238E27FC236}">
                <a16:creationId xmlns:a16="http://schemas.microsoft.com/office/drawing/2014/main" id="{2C117D4B-D7F6-5240-A714-2DFE2DE9736B}"/>
              </a:ext>
            </a:extLst>
          </p:cNvPr>
          <p:cNvSpPr>
            <a:spLocks noGrp="1"/>
          </p:cNvSpPr>
          <p:nvPr>
            <p:ph type="title"/>
          </p:nvPr>
        </p:nvSpPr>
        <p:spPr>
          <a:xfrm>
            <a:off x="311791" y="342783"/>
            <a:ext cx="6148052" cy="458484"/>
          </a:xfrm>
          <a:prstGeom prst="rect">
            <a:avLst/>
          </a:prstGeom>
          <a:solidFill>
            <a:schemeClr val="accent1"/>
          </a:solidFill>
        </p:spPr>
        <p:txBody>
          <a:bodyPr wrap="none" lIns="115200" tIns="36000" rIns="115200" bIns="18000">
            <a:spAutoFit/>
          </a:bodyPr>
          <a:lstStyle/>
          <a:p>
            <a:pPr marL="0" lvl="0" indent="0" fontAlgn="t">
              <a:lnSpc>
                <a:spcPts val="3000"/>
              </a:lnSpc>
              <a:tabLst/>
            </a:pPr>
            <a:r>
              <a:rPr lang="de-DE" dirty="0"/>
              <a:t>Mastertitelformat bearbeiten</a:t>
            </a:r>
          </a:p>
        </p:txBody>
      </p:sp>
      <p:pic>
        <p:nvPicPr>
          <p:cNvPr id="11" name="Grafik 10">
            <a:extLst>
              <a:ext uri="{FF2B5EF4-FFF2-40B4-BE49-F238E27FC236}">
                <a16:creationId xmlns:a16="http://schemas.microsoft.com/office/drawing/2014/main" id="{57EA5876-469A-D345-A1E4-0A073FABFF9C}"/>
              </a:ext>
            </a:extLst>
          </p:cNvPr>
          <p:cNvPicPr>
            <a:picLocks noChangeAspect="1"/>
          </p:cNvPicPr>
          <p:nvPr userDrawn="1"/>
        </p:nvPicPr>
        <p:blipFill>
          <a:blip r:embed="rId35" cstate="hqprint">
            <a:extLst>
              <a:ext uri="{28A0092B-C50C-407E-A947-70E740481C1C}">
                <a14:useLocalDpi xmlns:a14="http://schemas.microsoft.com/office/drawing/2010/main" val="0"/>
              </a:ext>
              <a:ext uri="{96DAC541-7B7A-43D3-8B79-37D633B846F1}">
                <asvg:svgBlip xmlns:asvg="http://schemas.microsoft.com/office/drawing/2016/SVG/main" r:embed="rId36"/>
              </a:ext>
            </a:extLst>
          </a:blip>
          <a:srcRect/>
          <a:stretch/>
        </p:blipFill>
        <p:spPr>
          <a:xfrm>
            <a:off x="9929232" y="0"/>
            <a:ext cx="2169531" cy="1046480"/>
          </a:xfrm>
          <a:prstGeom prst="rect">
            <a:avLst/>
          </a:prstGeom>
        </p:spPr>
      </p:pic>
    </p:spTree>
    <p:extLst>
      <p:ext uri="{BB962C8B-B14F-4D97-AF65-F5344CB8AC3E}">
        <p14:creationId xmlns:p14="http://schemas.microsoft.com/office/powerpoint/2010/main" val="71507048"/>
      </p:ext>
    </p:extLst>
  </p:cSld>
  <p:clrMap bg1="lt1" tx1="dk1" bg2="lt2" tx2="dk2" accent1="accent1" accent2="accent2" accent3="accent3" accent4="accent4" accent5="accent5" accent6="accent6" hlink="hlink" folHlink="folHlink"/>
  <p:sldLayoutIdLst>
    <p:sldLayoutId id="2147483995" r:id="rId1"/>
    <p:sldLayoutId id="2147484002" r:id="rId2"/>
    <p:sldLayoutId id="2147484033" r:id="rId3"/>
    <p:sldLayoutId id="2147484034" r:id="rId4"/>
    <p:sldLayoutId id="2147484030" r:id="rId5"/>
    <p:sldLayoutId id="2147484003" r:id="rId6"/>
    <p:sldLayoutId id="2147484028" r:id="rId7"/>
    <p:sldLayoutId id="2147484005" r:id="rId8"/>
    <p:sldLayoutId id="2147483978" r:id="rId9"/>
    <p:sldLayoutId id="2147483979" r:id="rId10"/>
    <p:sldLayoutId id="2147483980" r:id="rId11"/>
    <p:sldLayoutId id="2147483981" r:id="rId12"/>
    <p:sldLayoutId id="2147484010" r:id="rId13"/>
    <p:sldLayoutId id="2147484011" r:id="rId14"/>
    <p:sldLayoutId id="2147484042" r:id="rId15"/>
    <p:sldLayoutId id="2147484043" r:id="rId16"/>
    <p:sldLayoutId id="2147483975" r:id="rId17"/>
    <p:sldLayoutId id="2147484035" r:id="rId18"/>
    <p:sldLayoutId id="2147484036" r:id="rId19"/>
    <p:sldLayoutId id="2147484037" r:id="rId20"/>
    <p:sldLayoutId id="2147484038" r:id="rId21"/>
    <p:sldLayoutId id="2147484039" r:id="rId22"/>
    <p:sldLayoutId id="2147484044" r:id="rId23"/>
    <p:sldLayoutId id="2147484045" r:id="rId24"/>
    <p:sldLayoutId id="2147484029" r:id="rId25"/>
    <p:sldLayoutId id="2147483904" r:id="rId26"/>
    <p:sldLayoutId id="2147483992" r:id="rId27"/>
    <p:sldLayoutId id="2147483988" r:id="rId28"/>
    <p:sldLayoutId id="2147483989" r:id="rId29"/>
    <p:sldLayoutId id="2147483990" r:id="rId30"/>
    <p:sldLayoutId id="2147484040" r:id="rId31"/>
    <p:sldLayoutId id="2147484041" r:id="rId32"/>
    <p:sldLayoutId id="2147483893" r:id="rId33"/>
  </p:sldLayoutIdLst>
  <p:hf hdr="0"/>
  <p:txStyles>
    <p:titleStyle>
      <a:lvl1pPr algn="l" defTabSz="914400" rtl="0" eaLnBrk="1" latinLnBrk="0" hangingPunct="1">
        <a:lnSpc>
          <a:spcPct val="90000"/>
        </a:lnSpc>
        <a:spcBef>
          <a:spcPct val="0"/>
        </a:spcBef>
        <a:buNone/>
        <a:defRPr lang="de-DE" sz="3000" kern="1200" cap="all" spc="-20" baseline="0" smtClean="0">
          <a:solidFill>
            <a:schemeClr val="tx1"/>
          </a:solidFill>
          <a:latin typeface="Source Sans Pro Bold" panose="020B0703030503020204" pitchFamily="34" charset="0"/>
          <a:ea typeface="+mj-ea"/>
          <a:cs typeface="+mj-cs"/>
        </a:defRPr>
      </a:lvl1pPr>
    </p:titleStyle>
    <p:bodyStyle>
      <a:lvl1pPr marL="180975" indent="-180975" algn="l" defTabSz="914400" rtl="0" eaLnBrk="1" latinLnBrk="0" hangingPunct="1">
        <a:lnSpc>
          <a:spcPct val="120000"/>
        </a:lnSpc>
        <a:spcBef>
          <a:spcPts val="0"/>
        </a:spcBef>
        <a:spcAft>
          <a:spcPts val="0"/>
        </a:spcAft>
        <a:buClrTx/>
        <a:buSzPct val="120000"/>
        <a:buFont typeface="Symbol" pitchFamily="2" charset="2"/>
        <a:buChar char="-"/>
        <a:defRPr sz="1700" kern="1200" baseline="0">
          <a:solidFill>
            <a:schemeClr val="tx1"/>
          </a:solidFill>
          <a:latin typeface="+mn-lt"/>
          <a:ea typeface="+mn-ea"/>
          <a:cs typeface="+mn-cs"/>
        </a:defRPr>
      </a:lvl1pPr>
      <a:lvl2pPr marL="361950" indent="-180975" algn="l" defTabSz="914400" rtl="0" eaLnBrk="1" latinLnBrk="0" hangingPunct="1">
        <a:lnSpc>
          <a:spcPct val="120000"/>
        </a:lnSpc>
        <a:spcBef>
          <a:spcPts val="0"/>
        </a:spcBef>
        <a:spcAft>
          <a:spcPts val="0"/>
        </a:spcAft>
        <a:buClrTx/>
        <a:buSzPct val="120000"/>
        <a:buFont typeface="Symbol" pitchFamily="2" charset="2"/>
        <a:buChar char="-"/>
        <a:defRPr sz="1700" kern="1200" baseline="0">
          <a:solidFill>
            <a:schemeClr val="tx1"/>
          </a:solidFill>
          <a:latin typeface="+mn-lt"/>
          <a:ea typeface="+mn-ea"/>
          <a:cs typeface="+mn-cs"/>
        </a:defRPr>
      </a:lvl2pPr>
      <a:lvl3pPr marL="542925" indent="-180975" algn="l" defTabSz="914400" rtl="0" eaLnBrk="1" latinLnBrk="0" hangingPunct="1">
        <a:lnSpc>
          <a:spcPct val="120000"/>
        </a:lnSpc>
        <a:spcBef>
          <a:spcPts val="0"/>
        </a:spcBef>
        <a:spcAft>
          <a:spcPts val="0"/>
        </a:spcAft>
        <a:buClrTx/>
        <a:buSzPct val="120000"/>
        <a:buFont typeface="Symbol" pitchFamily="2" charset="2"/>
        <a:buChar char="-"/>
        <a:defRPr sz="1700" kern="1200" baseline="0">
          <a:solidFill>
            <a:schemeClr val="tx1"/>
          </a:solidFill>
          <a:latin typeface="+mn-lt"/>
          <a:ea typeface="+mn-ea"/>
          <a:cs typeface="+mn-cs"/>
        </a:defRPr>
      </a:lvl3pPr>
      <a:lvl4pPr marL="714375" indent="-171450" algn="l" defTabSz="914400" rtl="0" eaLnBrk="1" latinLnBrk="0" hangingPunct="1">
        <a:lnSpc>
          <a:spcPct val="120000"/>
        </a:lnSpc>
        <a:spcBef>
          <a:spcPts val="0"/>
        </a:spcBef>
        <a:spcAft>
          <a:spcPts val="0"/>
        </a:spcAft>
        <a:buClrTx/>
        <a:buSzPct val="120000"/>
        <a:buFont typeface="Symbol" pitchFamily="2" charset="2"/>
        <a:buChar char="-"/>
        <a:defRPr sz="1700" kern="1200" baseline="0">
          <a:solidFill>
            <a:schemeClr val="tx1"/>
          </a:solidFill>
          <a:latin typeface="+mn-lt"/>
          <a:ea typeface="+mn-ea"/>
          <a:cs typeface="+mn-cs"/>
        </a:defRPr>
      </a:lvl4pPr>
      <a:lvl5pPr marL="895350" indent="-180975" algn="l" defTabSz="914400" rtl="0" eaLnBrk="1" latinLnBrk="0" hangingPunct="1">
        <a:lnSpc>
          <a:spcPct val="120000"/>
        </a:lnSpc>
        <a:spcBef>
          <a:spcPts val="0"/>
        </a:spcBef>
        <a:spcAft>
          <a:spcPts val="0"/>
        </a:spcAft>
        <a:buClrTx/>
        <a:buSzPct val="100000"/>
        <a:buFont typeface="Symbol" pitchFamily="2" charset="2"/>
        <a:buChar char="-"/>
        <a:defRPr sz="17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8" pos="279" userDrawn="1">
          <p15:clr>
            <a:srgbClr val="81C4D7"/>
          </p15:clr>
        </p15:guide>
        <p15:guide id="41" orient="horz" pos="4260">
          <p15:clr>
            <a:srgbClr val="81C4D7"/>
          </p15:clr>
        </p15:guide>
        <p15:guide id="42" pos="3840">
          <p15:clr>
            <a:srgbClr val="81C4D7"/>
          </p15:clr>
        </p15:guide>
        <p15:guide id="43" orient="horz" pos="278" userDrawn="1">
          <p15:clr>
            <a:srgbClr val="81C4D7"/>
          </p15:clr>
        </p15:guide>
        <p15:guide id="45" orient="horz" pos="4042" userDrawn="1">
          <p15:clr>
            <a:srgbClr val="81C4D7"/>
          </p15:clr>
        </p15:guide>
        <p15:guide id="46" pos="7401" userDrawn="1">
          <p15:clr>
            <a:srgbClr val="81C4D7"/>
          </p15:clr>
        </p15:guide>
        <p15:guide id="50" pos="6811" userDrawn="1">
          <p15:clr>
            <a:srgbClr val="81C4D7"/>
          </p15:clr>
        </p15:guide>
        <p15:guide id="51" pos="6199" userDrawn="1">
          <p15:clr>
            <a:srgbClr val="81C4D7"/>
          </p15:clr>
        </p15:guide>
        <p15:guide id="52" pos="5609" userDrawn="1">
          <p15:clr>
            <a:srgbClr val="81C4D7"/>
          </p15:clr>
        </p15:guide>
        <p15:guide id="53" pos="5019" userDrawn="1">
          <p15:clr>
            <a:srgbClr val="81C4D7"/>
          </p15:clr>
        </p15:guide>
        <p15:guide id="54" pos="4430" userDrawn="1">
          <p15:clr>
            <a:srgbClr val="81C4D7"/>
          </p15:clr>
        </p15:guide>
        <p15:guide id="55" pos="3250" userDrawn="1">
          <p15:clr>
            <a:srgbClr val="81C4D7"/>
          </p15:clr>
        </p15:guide>
        <p15:guide id="56" pos="2661" userDrawn="1">
          <p15:clr>
            <a:srgbClr val="81C4D7"/>
          </p15:clr>
        </p15:guide>
        <p15:guide id="57" pos="2071" userDrawn="1">
          <p15:clr>
            <a:srgbClr val="81C4D7"/>
          </p15:clr>
        </p15:guide>
        <p15:guide id="58" pos="1459" userDrawn="1">
          <p15:clr>
            <a:srgbClr val="81C4D7"/>
          </p15:clr>
        </p15:guide>
        <p15:guide id="59" pos="869" userDrawn="1">
          <p15:clr>
            <a:srgbClr val="5ACBF0"/>
          </p15:clr>
        </p15:guide>
        <p15:guide id="60" pos="143" userDrawn="1">
          <p15:clr>
            <a:srgbClr val="F26B43"/>
          </p15:clr>
        </p15:guide>
        <p15:guide id="61" orient="horz" pos="1003" userDrawn="1">
          <p15:clr>
            <a:srgbClr val="F26B43"/>
          </p15:clr>
        </p15:guide>
        <p15:guide id="62" orient="horz" pos="958" userDrawn="1">
          <p15:clr>
            <a:srgbClr val="81C4D7"/>
          </p15:clr>
        </p15:guide>
        <p15:guide id="63" orient="horz" pos="436" userDrawn="1">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5.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26.jpg"/><Relationship Id="rId1" Type="http://schemas.openxmlformats.org/officeDocument/2006/relationships/slideLayout" Target="../slideLayouts/slideLayout2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7.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8.jpg"/><Relationship Id="rId1" Type="http://schemas.openxmlformats.org/officeDocument/2006/relationships/slideLayout" Target="../slideLayouts/slideLayout2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9.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30.jpg"/><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32.jpg"/><Relationship Id="rId1" Type="http://schemas.openxmlformats.org/officeDocument/2006/relationships/slideLayout" Target="../slideLayouts/slideLayout23.xml"/></Relationships>
</file>

<file path=ppt/slides/_rels/slide21.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2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3.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image" Target="../media/image36.jpg"/><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image" Target="../media/image39.jpg"/><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image" Target="../media/image41.jpg"/><Relationship Id="rId1" Type="http://schemas.openxmlformats.org/officeDocument/2006/relationships/slideLayout" Target="../slideLayouts/slideLayout2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0.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9.xml"/></Relationships>
</file>

<file path=ppt/slides/_rels/slide3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jpg"/><Relationship Id="rId1" Type="http://schemas.openxmlformats.org/officeDocument/2006/relationships/slideLayout" Target="../slideLayouts/slideLayout2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5.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2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16.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jpeg"/><Relationship Id="rId1" Type="http://schemas.openxmlformats.org/officeDocument/2006/relationships/slideLayout" Target="../slideLayouts/slideLayout16.xml"/></Relationships>
</file>

<file path=ppt/slides/_rels/slide44.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Layout" Target="../slideLayouts/slideLayout1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8" Type="http://schemas.openxmlformats.org/officeDocument/2006/relationships/hyperlink" Target="https://www.statisticshowto.com/probability-and-statistics/chi-square/" TargetMode="External"/><Relationship Id="rId3" Type="http://schemas.openxmlformats.org/officeDocument/2006/relationships/hyperlink" Target="https://huggingface.co/transformers/v3.0.2/model_doc/bert.html" TargetMode="External"/><Relationship Id="rId7" Type="http://schemas.openxmlformats.org/officeDocument/2006/relationships/hyperlink" Target="https://link.springer.com/article/10.1007/s10462-018-9614-6" TargetMode="External"/><Relationship Id="rId2" Type="http://schemas.openxmlformats.org/officeDocument/2006/relationships/hyperlink" Target="https://en.wikipedia.org/wiki/Amazon_Alexa" TargetMode="External"/><Relationship Id="rId1" Type="http://schemas.openxmlformats.org/officeDocument/2006/relationships/slideLayout" Target="../slideLayouts/slideLayout16.xml"/><Relationship Id="rId6" Type="http://schemas.openxmlformats.org/officeDocument/2006/relationships/hyperlink" Target="https://www.theverge.com/2020/7/23/21325644/jibo-social-robot-ntt-disruptionfunding" TargetMode="External"/><Relationship Id="rId11" Type="http://schemas.openxmlformats.org/officeDocument/2006/relationships/hyperlink" Target="https://living.ai/emo/" TargetMode="External"/><Relationship Id="rId5" Type="http://schemas.openxmlformats.org/officeDocument/2006/relationships/hyperlink" Target="https://www.theverge.com/2019/6/19/18682780/jibo-death-server-update-social-robot-mourning" TargetMode="External"/><Relationship Id="rId10" Type="http://schemas.openxmlformats.org/officeDocument/2006/relationships/hyperlink" Target="https://huggingface.co/docs/transformers/v4.27.2/en/model_doc/distilbert" TargetMode="External"/><Relationship Id="rId4" Type="http://schemas.openxmlformats.org/officeDocument/2006/relationships/hyperlink" Target="https://huggingface.co/docs/transformers/v4.27.2/en/model_doc/bert" TargetMode="External"/><Relationship Id="rId9" Type="http://schemas.openxmlformats.org/officeDocument/2006/relationships/hyperlink" Target="https://www.digitaldreamlabs.com/" TargetMode="External"/></Relationships>
</file>

<file path=ppt/slides/_rels/slide47.xml.rels><?xml version="1.0" encoding="UTF-8" standalone="yes"?>
<Relationships xmlns="http://schemas.openxmlformats.org/package/2006/relationships"><Relationship Id="rId8" Type="http://schemas.openxmlformats.org/officeDocument/2006/relationships/hyperlink" Target="https://www.kaggle.com/code/soham1024/the-maths-behind-linear-svc-classifier" TargetMode="External"/><Relationship Id="rId3" Type="http://schemas.openxmlformats.org/officeDocument/2006/relationships/hyperlink" Target="https://www.analyticsvidhya.com/blog/2020/07/10-techniques-to-deal-with-class-imbalance-in-machine-learning/" TargetMode="External"/><Relationship Id="rId7" Type="http://schemas.openxmlformats.org/officeDocument/2006/relationships/hyperlink" Target="https://www.youtube.com/watch?v=yQGqMVuAk04" TargetMode="External"/><Relationship Id="rId2" Type="http://schemas.openxmlformats.org/officeDocument/2006/relationships/hyperlink" Target="https://statisticsbyjim.com/hypothesis-testing/chi-square-table/" TargetMode="External"/><Relationship Id="rId1" Type="http://schemas.openxmlformats.org/officeDocument/2006/relationships/slideLayout" Target="../slideLayouts/slideLayout16.xml"/><Relationship Id="rId6" Type="http://schemas.openxmlformats.org/officeDocument/2006/relationships/hyperlink" Target="https://arxiv.org/abs/2106.09685v2" TargetMode="External"/><Relationship Id="rId5" Type="http://schemas.openxmlformats.org/officeDocument/2006/relationships/hyperlink" Target="https://medium.com/@stella96joshua/how-to-combine-multiple-csv-files-using-python-for-your-analysis-a88017c6ff9e" TargetMode="External"/><Relationship Id="rId4" Type="http://schemas.openxmlformats.org/officeDocument/2006/relationships/hyperlink" Target="https://doi.org/10.1609/icwsm.v8i1.14550" TargetMode="External"/></Relationships>
</file>

<file path=ppt/slides/_rels/slide48.xml.rels><?xml version="1.0" encoding="UTF-8" standalone="yes"?>
<Relationships xmlns="http://schemas.openxmlformats.org/package/2006/relationships"><Relationship Id="rId8" Type="http://schemas.openxmlformats.org/officeDocument/2006/relationships/hyperlink" Target="https://jurnal.ubd.ac.id/index.php/te/article/view/1046/526" TargetMode="External"/><Relationship Id="rId3" Type="http://schemas.openxmlformats.org/officeDocument/2006/relationships/hyperlink" Target="https://nandisoham2017.medium.com/twitter-sentiment-analysis-using-machine-learning-approaches-14fba1b8e357" TargetMode="External"/><Relationship Id="rId7" Type="http://schemas.openxmlformats.org/officeDocument/2006/relationships/hyperlink" Target="https://github.com/rasbt/python-machine-learning-book" TargetMode="External"/><Relationship Id="rId2" Type="http://schemas.openxmlformats.org/officeDocument/2006/relationships/hyperlink" Target="https://huggingface.co/models" TargetMode="External"/><Relationship Id="rId1" Type="http://schemas.openxmlformats.org/officeDocument/2006/relationships/slideLayout" Target="../slideLayouts/slideLayout16.xml"/><Relationship Id="rId6" Type="http://schemas.openxmlformats.org/officeDocument/2006/relationships/hyperlink" Target="https://iaeme.com/Home/article_id/IJARET_11_12_026" TargetMode="External"/><Relationship Id="rId5" Type="http://schemas.openxmlformats.org/officeDocument/2006/relationships/hyperlink" Target="https://github.com/openai/openai-cookbook" TargetMode="External"/><Relationship Id="rId10" Type="http://schemas.openxmlformats.org/officeDocument/2006/relationships/hyperlink" Target="https://www.semanticscholar.org/paper/DistilBERT%2C-a-distilled-version-of-BERT%3A-smaller%2C-Sanh-Debut/a54b56af24bb4873ed0163b77df63b92bd018ddc" TargetMode="External"/><Relationship Id="rId4" Type="http://schemas.openxmlformats.org/officeDocument/2006/relationships/hyperlink" Target="https://platform.openai.com/" TargetMode="External"/><Relationship Id="rId9" Type="http://schemas.openxmlformats.org/officeDocument/2006/relationships/hyperlink" Target="https://doi.org/10.1207/s15327957pspr0504_2" TargetMode="External"/></Relationships>
</file>

<file path=ppt/slides/_rels/slide49.xml.rels><?xml version="1.0" encoding="UTF-8" standalone="yes"?>
<Relationships xmlns="http://schemas.openxmlformats.org/package/2006/relationships"><Relationship Id="rId3" Type="http://schemas.openxmlformats.org/officeDocument/2006/relationships/hyperlink" Target="https://aisel.aisnet.org/amcis2022/sig_hci/sig_hci/10/" TargetMode="External"/><Relationship Id="rId7" Type="http://schemas.openxmlformats.org/officeDocument/2006/relationships/hyperlink" Target="https://proceedings.neurips.cc/paper_files/paper/2017/hash/3f5ee243547dee91fbd053c1c4a845aa-Abstract.html" TargetMode="External"/><Relationship Id="rId2" Type="http://schemas.openxmlformats.org/officeDocument/2006/relationships/hyperlink" Target="https://www.youtube.com/watch?v=JDQM6E4Vnbs" TargetMode="External"/><Relationship Id="rId1" Type="http://schemas.openxmlformats.org/officeDocument/2006/relationships/slideLayout" Target="../slideLayouts/slideLayout16.xml"/><Relationship Id="rId6" Type="http://schemas.openxmlformats.org/officeDocument/2006/relationships/hyperlink" Target="https://www.youtube.com/watch?v=3liCbRZPrZA" TargetMode="External"/><Relationship Id="rId5" Type="http://schemas.openxmlformats.org/officeDocument/2006/relationships/hyperlink" Target="https://geerthofstede.com/culture-geert-hofstede-gert-jan-hofstede/6d-model-of-national-culture/" TargetMode="External"/><Relationship Id="rId4" Type="http://schemas.openxmlformats.org/officeDocument/2006/relationships/hyperlink" Target="https://arxiv.org/abs/1905.05583v3" TargetMode="Externa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0.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9.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8.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png"/><Relationship Id="rId1" Type="http://schemas.openxmlformats.org/officeDocument/2006/relationships/slideLayout" Target="../slideLayouts/slideLayout19.xml"/><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bg bwMode="ltGray">
      <p:bgPr>
        <a:pattFill prst="pct5">
          <a:fgClr>
            <a:schemeClr val="accent6">
              <a:lumMod val="50000"/>
            </a:schemeClr>
          </a:fgClr>
          <a:bgClr>
            <a:schemeClr val="accent6">
              <a:lumMod val="75000"/>
            </a:schemeClr>
          </a:bgClr>
        </a:pattFill>
        <a:effectLst/>
      </p:bgPr>
    </p:bg>
    <p:spTree>
      <p:nvGrpSpPr>
        <p:cNvPr id="1" name=""/>
        <p:cNvGrpSpPr/>
        <p:nvPr/>
      </p:nvGrpSpPr>
      <p:grpSpPr>
        <a:xfrm>
          <a:off x="0" y="0"/>
          <a:ext cx="0" cy="0"/>
          <a:chOff x="0" y="0"/>
          <a:chExt cx="0" cy="0"/>
        </a:xfrm>
      </p:grpSpPr>
      <p:sp>
        <p:nvSpPr>
          <p:cNvPr id="11" name="Textplatzhalter 10">
            <a:extLst>
              <a:ext uri="{FF2B5EF4-FFF2-40B4-BE49-F238E27FC236}">
                <a16:creationId xmlns:a16="http://schemas.microsoft.com/office/drawing/2014/main" id="{74027801-0051-0343-8243-2F2837999B98}"/>
              </a:ext>
            </a:extLst>
          </p:cNvPr>
          <p:cNvSpPr>
            <a:spLocks noGrp="1"/>
          </p:cNvSpPr>
          <p:nvPr>
            <p:ph type="body" sz="quarter" idx="19"/>
          </p:nvPr>
        </p:nvSpPr>
        <p:spPr>
          <a:solidFill>
            <a:srgbClr val="92D050"/>
          </a:solidFill>
        </p:spPr>
        <p:txBody>
          <a:bodyPr/>
          <a:lstStyle/>
          <a:p>
            <a:r>
              <a:rPr lang="de-DE" dirty="0"/>
              <a:t>Colloquium</a:t>
            </a:r>
          </a:p>
        </p:txBody>
      </p:sp>
      <p:sp>
        <p:nvSpPr>
          <p:cNvPr id="10" name="Textplatzhalter 9">
            <a:extLst>
              <a:ext uri="{FF2B5EF4-FFF2-40B4-BE49-F238E27FC236}">
                <a16:creationId xmlns:a16="http://schemas.microsoft.com/office/drawing/2014/main" id="{F3E98CF2-37B8-0F41-BD50-7B66BC25D88F}"/>
              </a:ext>
            </a:extLst>
          </p:cNvPr>
          <p:cNvSpPr>
            <a:spLocks noGrp="1"/>
          </p:cNvSpPr>
          <p:nvPr>
            <p:ph type="body" sz="quarter" idx="12"/>
          </p:nvPr>
        </p:nvSpPr>
        <p:spPr/>
        <p:txBody>
          <a:bodyPr/>
          <a:lstStyle/>
          <a:p>
            <a:r>
              <a:rPr lang="de-DE" dirty="0"/>
              <a:t>Indonesia, 21-07-2023</a:t>
            </a:r>
          </a:p>
        </p:txBody>
      </p:sp>
      <p:sp>
        <p:nvSpPr>
          <p:cNvPr id="9" name="Titel 8">
            <a:extLst>
              <a:ext uri="{FF2B5EF4-FFF2-40B4-BE49-F238E27FC236}">
                <a16:creationId xmlns:a16="http://schemas.microsoft.com/office/drawing/2014/main" id="{9E2C5054-B498-CE40-ACCB-30B58D45F504}"/>
              </a:ext>
            </a:extLst>
          </p:cNvPr>
          <p:cNvSpPr>
            <a:spLocks noGrp="1"/>
          </p:cNvSpPr>
          <p:nvPr>
            <p:ph type="ctrTitle"/>
          </p:nvPr>
        </p:nvSpPr>
        <p:spPr>
          <a:xfrm>
            <a:off x="0" y="2932772"/>
            <a:ext cx="7785717" cy="719034"/>
          </a:xfrm>
          <a:solidFill>
            <a:srgbClr val="92D050"/>
          </a:solidFill>
        </p:spPr>
        <p:txBody>
          <a:bodyPr/>
          <a:lstStyle/>
          <a:p>
            <a:pPr marL="215900" marR="215900" algn="ctr">
              <a:lnSpc>
                <a:spcPct val="150000"/>
              </a:lnSpc>
              <a:spcAft>
                <a:spcPts val="0"/>
              </a:spcAft>
            </a:pPr>
            <a:r>
              <a:rPr lang="en-US" sz="2800" b="1" dirty="0">
                <a:effectLst/>
                <a:latin typeface="Arial" panose="020B0604020202020204" pitchFamily="34" charset="0"/>
                <a:ea typeface="Palatino Linotype" panose="02040502050505030304" pitchFamily="18" charset="0"/>
                <a:cs typeface="Palatino Linotype" panose="02040502050505030304" pitchFamily="18" charset="0"/>
              </a:rPr>
              <a:t>A Comparative Sentiment Analysis of</a:t>
            </a:r>
            <a:endParaRPr lang="en-ID" sz="2800" dirty="0">
              <a:effectLst/>
              <a:latin typeface="Palatino Linotype" panose="02040502050505030304" pitchFamily="18" charset="0"/>
              <a:ea typeface="Palatino Linotype" panose="02040502050505030304" pitchFamily="18" charset="0"/>
              <a:cs typeface="Palatino Linotype" panose="02040502050505030304" pitchFamily="18" charset="0"/>
            </a:endParaRPr>
          </a:p>
        </p:txBody>
      </p:sp>
      <p:sp>
        <p:nvSpPr>
          <p:cNvPr id="12" name="Textplatzhalter 11">
            <a:extLst>
              <a:ext uri="{FF2B5EF4-FFF2-40B4-BE49-F238E27FC236}">
                <a16:creationId xmlns:a16="http://schemas.microsoft.com/office/drawing/2014/main" id="{D10163AB-F91E-F84D-BB2C-170C9B5DE6B5}"/>
              </a:ext>
            </a:extLst>
          </p:cNvPr>
          <p:cNvSpPr>
            <a:spLocks noGrp="1"/>
          </p:cNvSpPr>
          <p:nvPr>
            <p:ph type="body" sz="quarter" idx="20"/>
          </p:nvPr>
        </p:nvSpPr>
        <p:spPr>
          <a:xfrm>
            <a:off x="0" y="2563541"/>
            <a:ext cx="2093083" cy="265260"/>
          </a:xfrm>
          <a:solidFill>
            <a:schemeClr val="accent1">
              <a:lumMod val="60000"/>
              <a:lumOff val="40000"/>
            </a:schemeClr>
          </a:solidFill>
        </p:spPr>
        <p:txBody>
          <a:bodyPr/>
          <a:lstStyle/>
          <a:p>
            <a:r>
              <a:rPr lang="de-DE" dirty="0"/>
              <a:t>Purwadi, Henny</a:t>
            </a:r>
          </a:p>
        </p:txBody>
      </p:sp>
      <p:pic>
        <p:nvPicPr>
          <p:cNvPr id="2" name="image1.png">
            <a:extLst>
              <a:ext uri="{FF2B5EF4-FFF2-40B4-BE49-F238E27FC236}">
                <a16:creationId xmlns:a16="http://schemas.microsoft.com/office/drawing/2014/main" id="{5031EB06-164E-7233-6D41-6E9CBC19E3B7}"/>
              </a:ext>
            </a:extLst>
          </p:cNvPr>
          <p:cNvPicPr>
            <a:picLocks noChangeAspect="1"/>
          </p:cNvPicPr>
          <p:nvPr/>
        </p:nvPicPr>
        <p:blipFill>
          <a:blip r:embed="rId2" cstate="print"/>
          <a:stretch>
            <a:fillRect/>
          </a:stretch>
        </p:blipFill>
        <p:spPr>
          <a:xfrm>
            <a:off x="8896709" y="104790"/>
            <a:ext cx="3069590" cy="1019175"/>
          </a:xfrm>
          <a:prstGeom prst="rect">
            <a:avLst/>
          </a:prstGeom>
        </p:spPr>
      </p:pic>
      <p:sp>
        <p:nvSpPr>
          <p:cNvPr id="4" name="Text Placeholder 3">
            <a:extLst>
              <a:ext uri="{FF2B5EF4-FFF2-40B4-BE49-F238E27FC236}">
                <a16:creationId xmlns:a16="http://schemas.microsoft.com/office/drawing/2014/main" id="{3FEF11E6-B279-CDE8-D6D3-9685926D44C5}"/>
              </a:ext>
            </a:extLst>
          </p:cNvPr>
          <p:cNvSpPr>
            <a:spLocks noGrp="1"/>
          </p:cNvSpPr>
          <p:nvPr>
            <p:ph type="body" sz="quarter" idx="21"/>
          </p:nvPr>
        </p:nvSpPr>
        <p:spPr>
          <a:xfrm>
            <a:off x="-1" y="3755777"/>
            <a:ext cx="7785717" cy="1365365"/>
          </a:xfrm>
          <a:solidFill>
            <a:srgbClr val="92D050"/>
          </a:solidFill>
        </p:spPr>
        <p:txBody>
          <a:bodyPr/>
          <a:lstStyle/>
          <a:p>
            <a:pPr marL="215900" marR="215900" algn="ctr">
              <a:lnSpc>
                <a:spcPct val="150000"/>
              </a:lnSpc>
              <a:spcAft>
                <a:spcPts val="0"/>
              </a:spcAft>
            </a:pPr>
            <a:r>
              <a:rPr lang="en-US" sz="2800" b="1" dirty="0">
                <a:effectLst/>
                <a:latin typeface="Arial" panose="020B0604020202020204" pitchFamily="34" charset="0"/>
                <a:ea typeface="Palatino Linotype" panose="02040502050505030304" pitchFamily="18" charset="0"/>
                <a:cs typeface="Palatino Linotype" panose="02040502050505030304" pitchFamily="18" charset="0"/>
              </a:rPr>
              <a:t>DIGITAL and Robot Pet COMPANIONS</a:t>
            </a:r>
          </a:p>
          <a:p>
            <a:pPr marL="215900" marR="215900" algn="ctr">
              <a:lnSpc>
                <a:spcPct val="150000"/>
              </a:lnSpc>
              <a:spcAft>
                <a:spcPts val="0"/>
              </a:spcAft>
            </a:pPr>
            <a:r>
              <a:rPr lang="en-US" sz="2800" b="1" dirty="0">
                <a:effectLst/>
                <a:latin typeface="Arial" panose="020B0604020202020204" pitchFamily="34" charset="0"/>
                <a:ea typeface="Palatino Linotype" panose="02040502050505030304" pitchFamily="18" charset="0"/>
                <a:cs typeface="Palatino Linotype" panose="02040502050505030304" pitchFamily="18" charset="0"/>
              </a:rPr>
              <a:t>in Various Locations</a:t>
            </a:r>
            <a:r>
              <a:rPr lang="en-US" sz="2800" b="1" spc="-435" dirty="0">
                <a:effectLst/>
                <a:latin typeface="Arial" panose="020B0604020202020204" pitchFamily="34" charset="0"/>
                <a:ea typeface="Palatino Linotype" panose="02040502050505030304" pitchFamily="18" charset="0"/>
                <a:cs typeface="Palatino Linotype" panose="02040502050505030304" pitchFamily="18" charset="0"/>
              </a:rPr>
              <a:t> </a:t>
            </a:r>
            <a:endParaRPr lang="en-ID" dirty="0"/>
          </a:p>
        </p:txBody>
      </p:sp>
    </p:spTree>
    <p:extLst>
      <p:ext uri="{BB962C8B-B14F-4D97-AF65-F5344CB8AC3E}">
        <p14:creationId xmlns:p14="http://schemas.microsoft.com/office/powerpoint/2010/main" val="20906213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p:txBody>
          <a:bodyPr anchor="t">
            <a:normAutofit/>
          </a:bodyPr>
          <a:lstStyle/>
          <a:p>
            <a:pPr>
              <a:spcAft>
                <a:spcPts val="600"/>
              </a:spcAft>
            </a:pPr>
            <a:fld id="{9DE2538E-986B-6C46-B955-8C701E8C89AF}" type="datetime1">
              <a:rPr lang="de-DE" smtClean="0"/>
              <a:pPr>
                <a:spcAft>
                  <a:spcPts val="600"/>
                </a:spcAft>
              </a:pPr>
              <a:t>16.07.2023</a:t>
            </a:fld>
            <a:endParaRPr lang="de-DE"/>
          </a:p>
        </p:txBody>
      </p:sp>
      <p:sp>
        <p:nvSpPr>
          <p:cNvPr id="3" name="Fußzeilenplatzhalter 2">
            <a:extLst>
              <a:ext uri="{FF2B5EF4-FFF2-40B4-BE49-F238E27FC236}">
                <a16:creationId xmlns:a16="http://schemas.microsoft.com/office/drawing/2014/main" id="{30BDC39A-1410-8F4C-A863-69DC10FE21CE}"/>
              </a:ext>
            </a:extLst>
          </p:cNvPr>
          <p:cNvSpPr>
            <a:spLocks noGrp="1"/>
          </p:cNvSpPr>
          <p:nvPr>
            <p:ph type="ftr" sz="quarter" idx="11"/>
          </p:nvPr>
        </p:nvSpPr>
        <p:spPr/>
        <p:txBody>
          <a:bodyPr anchor="t">
            <a:normAutofit/>
          </a:bodyPr>
          <a:lstStyle/>
          <a:p>
            <a:pPr>
              <a:spcAft>
                <a:spcPts val="600"/>
              </a:spcAft>
            </a:pPr>
            <a:r>
              <a:rPr lang="de-DE"/>
              <a:t>Fußzeile</a:t>
            </a:r>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p:txBody>
          <a:bodyPr anchor="t">
            <a:normAutofit/>
          </a:bodyPr>
          <a:lstStyle/>
          <a:p>
            <a:pPr>
              <a:spcAft>
                <a:spcPts val="600"/>
              </a:spcAft>
            </a:pPr>
            <a:fld id="{19C38A61-2AC7-4B0E-B80F-DDADD701BB40}" type="slidenum">
              <a:rPr lang="de-DE" smtClean="0"/>
              <a:pPr>
                <a:spcAft>
                  <a:spcPts val="600"/>
                </a:spcAft>
              </a:pPr>
              <a:t>10</a:t>
            </a:fld>
            <a:endParaRPr lang="de-DE"/>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586595" y="342783"/>
            <a:ext cx="9316529" cy="458484"/>
          </a:xfrm>
          <a:solidFill>
            <a:srgbClr val="92D050"/>
          </a:solidFill>
        </p:spPr>
        <p:txBody>
          <a:bodyPr wrap="square">
            <a:normAutofit fontScale="90000"/>
          </a:bodyPr>
          <a:lstStyle/>
          <a:p>
            <a:pPr marL="215900" marR="215900">
              <a:spcBef>
                <a:spcPts val="765"/>
              </a:spcBef>
            </a:pPr>
            <a:r>
              <a:rPr lang="en-US" sz="2700" b="1" dirty="0">
                <a:effectLst/>
              </a:rPr>
              <a:t>SENTIMENT ANALYSIS</a:t>
            </a:r>
            <a:br>
              <a:rPr lang="en-US" sz="1900" b="1" dirty="0">
                <a:effectLst/>
              </a:rPr>
            </a:br>
            <a:br>
              <a:rPr lang="en-ID" sz="1900" b="1" dirty="0">
                <a:effectLst/>
              </a:rPr>
            </a:br>
            <a:br>
              <a:rPr lang="en-ID" sz="1800" dirty="0">
                <a:effectLst/>
                <a:latin typeface="Palatino Linotype" panose="02040502050505030304" pitchFamily="18" charset="0"/>
                <a:ea typeface="Palatino Linotype" panose="02040502050505030304" pitchFamily="18" charset="0"/>
                <a:cs typeface="Palatino Linotype" panose="02040502050505030304" pitchFamily="18" charset="0"/>
              </a:rPr>
            </a:br>
            <a:endParaRPr lang="de-DE" sz="1900" dirty="0"/>
          </a:p>
        </p:txBody>
      </p:sp>
      <p:pic>
        <p:nvPicPr>
          <p:cNvPr id="11" name="Content Placeholder 10" descr="A picture containing text, screenshot, font, rectangle&#10;&#10;Description automatically generated">
            <a:extLst>
              <a:ext uri="{FF2B5EF4-FFF2-40B4-BE49-F238E27FC236}">
                <a16:creationId xmlns:a16="http://schemas.microsoft.com/office/drawing/2014/main" id="{4F00C7AF-30C3-877C-817A-ADB4DF068DE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50039" y="3253161"/>
            <a:ext cx="8663319" cy="2998841"/>
          </a:xfrm>
        </p:spPr>
      </p:pic>
      <p:sp>
        <p:nvSpPr>
          <p:cNvPr id="9" name="TextBox 8">
            <a:extLst>
              <a:ext uri="{FF2B5EF4-FFF2-40B4-BE49-F238E27FC236}">
                <a16:creationId xmlns:a16="http://schemas.microsoft.com/office/drawing/2014/main" id="{8DED02B8-1C8F-25A8-BA27-B93C69C3DA92}"/>
              </a:ext>
            </a:extLst>
          </p:cNvPr>
          <p:cNvSpPr txBox="1"/>
          <p:nvPr/>
        </p:nvSpPr>
        <p:spPr>
          <a:xfrm>
            <a:off x="586596" y="905777"/>
            <a:ext cx="11033186" cy="2492990"/>
          </a:xfrm>
          <a:prstGeom prst="rect">
            <a:avLst/>
          </a:prstGeom>
          <a:noFill/>
          <a:ln>
            <a:noFill/>
          </a:ln>
        </p:spPr>
        <p:txBody>
          <a:bodyPr wrap="square">
            <a:spAutoFit/>
          </a:bodyPr>
          <a:lstStyle/>
          <a:p>
            <a:pPr marL="215900" marR="215900" algn="just">
              <a:lnSpc>
                <a:spcPct val="150000"/>
              </a:lnSpc>
              <a:spcBef>
                <a:spcPts val="765"/>
              </a:spcBef>
              <a:spcAft>
                <a:spcPts val="0"/>
              </a:spcAft>
            </a:pPr>
            <a:r>
              <a:rPr lang="en-ID" sz="1600" dirty="0">
                <a:latin typeface="Arial" panose="020B0604020202020204" pitchFamily="34" charset="0"/>
                <a:cs typeface="Arial" panose="020B0604020202020204" pitchFamily="34" charset="0"/>
              </a:rPr>
              <a:t>Sentiment analysis is the process of understanding the emotion behind texts, and classifying them into emotion categories. </a:t>
            </a:r>
            <a:r>
              <a:rPr lang="en-ID" sz="1600" b="1" dirty="0">
                <a:latin typeface="Arial" panose="020B0604020202020204" pitchFamily="34" charset="0"/>
                <a:cs typeface="Arial" panose="020B0604020202020204" pitchFamily="34" charset="0"/>
              </a:rPr>
              <a:t>The classification of the sentiment analyses was done using 3 different approaches.</a:t>
            </a:r>
          </a:p>
          <a:p>
            <a:pPr marL="215900" marR="215900" algn="just">
              <a:lnSpc>
                <a:spcPct val="150000"/>
              </a:lnSpc>
              <a:spcBef>
                <a:spcPts val="765"/>
              </a:spcBef>
              <a:spcAft>
                <a:spcPts val="0"/>
              </a:spcAft>
            </a:pPr>
            <a:r>
              <a:rPr lang="en-ID" sz="1600" dirty="0">
                <a:effectLst/>
                <a:latin typeface="Arial" panose="020B0604020202020204" pitchFamily="34" charset="0"/>
                <a:ea typeface="Palatino Linotype" panose="02040502050505030304" pitchFamily="18" charset="0"/>
                <a:cs typeface="Arial" panose="020B0604020202020204" pitchFamily="34" charset="0"/>
              </a:rPr>
              <a:t>1. Machine learning-based statistical models (example: Nave Bayes, logistic regression, SVM, linear SVC).</a:t>
            </a:r>
          </a:p>
          <a:p>
            <a:pPr marL="215900" marR="215900" algn="just">
              <a:lnSpc>
                <a:spcPct val="150000"/>
              </a:lnSpc>
              <a:spcBef>
                <a:spcPts val="765"/>
              </a:spcBef>
              <a:spcAft>
                <a:spcPts val="0"/>
              </a:spcAft>
            </a:pPr>
            <a:r>
              <a:rPr lang="en-ID" sz="1600" dirty="0">
                <a:effectLst/>
                <a:latin typeface="Arial" panose="020B0604020202020204" pitchFamily="34" charset="0"/>
                <a:ea typeface="Palatino Linotype" panose="02040502050505030304" pitchFamily="18" charset="0"/>
                <a:cs typeface="Arial" panose="020B0604020202020204" pitchFamily="34" charset="0"/>
              </a:rPr>
              <a:t>2. Lexicon-based (Rule based) method (example: VADER)</a:t>
            </a:r>
          </a:p>
          <a:p>
            <a:pPr marL="215900" marR="215900" algn="just">
              <a:lnSpc>
                <a:spcPct val="150000"/>
              </a:lnSpc>
              <a:spcBef>
                <a:spcPts val="765"/>
              </a:spcBef>
              <a:spcAft>
                <a:spcPts val="0"/>
              </a:spcAft>
            </a:pPr>
            <a:r>
              <a:rPr lang="en-ID" sz="1600" dirty="0">
                <a:effectLst/>
                <a:latin typeface="Arial" panose="020B0604020202020204" pitchFamily="34" charset="0"/>
                <a:ea typeface="Palatino Linotype" panose="02040502050505030304" pitchFamily="18" charset="0"/>
                <a:cs typeface="Arial" panose="020B0604020202020204" pitchFamily="34" charset="0"/>
              </a:rPr>
              <a:t>3. Machine learning using Neural Network/ Deep-learning method. (BERT, GPT-3, Vicuna).</a:t>
            </a:r>
            <a:endParaRPr lang="en-US" sz="1600" b="1" dirty="0">
              <a:effectLst/>
              <a:latin typeface="Arial" panose="020B0604020202020204" pitchFamily="34" charset="0"/>
              <a:ea typeface="Palatino Linotype" panose="02040502050505030304" pitchFamily="18" charset="0"/>
              <a:cs typeface="Arial" panose="020B0604020202020204" pitchFamily="34" charset="0"/>
            </a:endParaRPr>
          </a:p>
          <a:p>
            <a:r>
              <a:rPr lang="en-US" sz="1600" dirty="0">
                <a:effectLst/>
                <a:latin typeface="Arial" panose="020B0604020202020204" pitchFamily="34" charset="0"/>
                <a:ea typeface="Palatino Linotype" panose="02040502050505030304" pitchFamily="18" charset="0"/>
              </a:rPr>
              <a:t> </a:t>
            </a:r>
            <a:endParaRPr lang="en-ID" sz="1600" dirty="0">
              <a:effectLst/>
              <a:latin typeface="Palatino Linotype" panose="02040502050505030304" pitchFamily="18" charset="0"/>
              <a:ea typeface="Palatino Linotype" panose="02040502050505030304" pitchFamily="18" charset="0"/>
              <a:cs typeface="Palatino Linotype" panose="02040502050505030304" pitchFamily="18" charset="0"/>
            </a:endParaRPr>
          </a:p>
        </p:txBody>
      </p:sp>
      <p:sp>
        <p:nvSpPr>
          <p:cNvPr id="14" name="TextBox 13">
            <a:extLst>
              <a:ext uri="{FF2B5EF4-FFF2-40B4-BE49-F238E27FC236}">
                <a16:creationId xmlns:a16="http://schemas.microsoft.com/office/drawing/2014/main" id="{D21DF63D-13DE-8664-A39D-20DA4C252777}"/>
              </a:ext>
            </a:extLst>
          </p:cNvPr>
          <p:cNvSpPr txBox="1"/>
          <p:nvPr/>
        </p:nvSpPr>
        <p:spPr>
          <a:xfrm>
            <a:off x="1035140" y="6090587"/>
            <a:ext cx="2527539" cy="246221"/>
          </a:xfrm>
          <a:prstGeom prst="rect">
            <a:avLst/>
          </a:prstGeom>
          <a:noFill/>
          <a:ln>
            <a:noFill/>
          </a:ln>
        </p:spPr>
        <p:txBody>
          <a:bodyPr wrap="square">
            <a:spAutoFit/>
          </a:bodyPr>
          <a:lstStyle/>
          <a:p>
            <a:r>
              <a:rPr lang="en-US" sz="1000" b="1" dirty="0">
                <a:solidFill>
                  <a:srgbClr val="000000"/>
                </a:solidFill>
                <a:latin typeface="Arial" panose="020B0604020202020204" pitchFamily="34" charset="0"/>
                <a:ea typeface="Palatino Linotype" panose="02040502050505030304" pitchFamily="18" charset="0"/>
                <a:cs typeface="Arial" panose="020B0604020202020204" pitchFamily="34" charset="0"/>
              </a:rPr>
              <a:t>Source: </a:t>
            </a:r>
            <a:r>
              <a:rPr lang="en-US" sz="1000" b="1" dirty="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Pati, &amp; Pradhan, 2020, p. 2.</a:t>
            </a:r>
            <a:endParaRPr lang="en-ID" sz="1000" b="1" dirty="0"/>
          </a:p>
        </p:txBody>
      </p:sp>
    </p:spTree>
    <p:extLst>
      <p:ext uri="{BB962C8B-B14F-4D97-AF65-F5344CB8AC3E}">
        <p14:creationId xmlns:p14="http://schemas.microsoft.com/office/powerpoint/2010/main" val="10686872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5F81323-496B-3A48-A9F0-D4695667465B}"/>
              </a:ext>
            </a:extLst>
          </p:cNvPr>
          <p:cNvSpPr>
            <a:spLocks noGrp="1"/>
          </p:cNvSpPr>
          <p:nvPr>
            <p:ph type="ctrTitle"/>
          </p:nvPr>
        </p:nvSpPr>
        <p:spPr>
          <a:xfrm>
            <a:off x="0" y="2559050"/>
            <a:ext cx="4268358" cy="594000"/>
          </a:xfrm>
          <a:solidFill>
            <a:srgbClr val="92D050"/>
          </a:solidFill>
        </p:spPr>
        <p:txBody>
          <a:bodyPr/>
          <a:lstStyle/>
          <a:p>
            <a:r>
              <a:rPr lang="de-DE" dirty="0"/>
              <a:t>3. Methodology</a:t>
            </a:r>
          </a:p>
        </p:txBody>
      </p:sp>
      <p:sp>
        <p:nvSpPr>
          <p:cNvPr id="4" name="Textplatzhalter 3">
            <a:extLst>
              <a:ext uri="{FF2B5EF4-FFF2-40B4-BE49-F238E27FC236}">
                <a16:creationId xmlns:a16="http://schemas.microsoft.com/office/drawing/2014/main" id="{BA8F1443-C141-164D-94A9-0B2F916AC711}"/>
              </a:ext>
            </a:extLst>
          </p:cNvPr>
          <p:cNvSpPr>
            <a:spLocks noGrp="1"/>
          </p:cNvSpPr>
          <p:nvPr>
            <p:ph type="body" sz="quarter" idx="22"/>
          </p:nvPr>
        </p:nvSpPr>
        <p:spPr>
          <a:xfrm>
            <a:off x="97486" y="0"/>
            <a:ext cx="1968361" cy="1759900"/>
          </a:xfrm>
        </p:spPr>
        <p:txBody>
          <a:bodyPr/>
          <a:lstStyle/>
          <a:p>
            <a:r>
              <a:rPr lang="de-DE" dirty="0"/>
              <a:t>03</a:t>
            </a:r>
          </a:p>
        </p:txBody>
      </p:sp>
    </p:spTree>
    <p:extLst>
      <p:ext uri="{BB962C8B-B14F-4D97-AF65-F5344CB8AC3E}">
        <p14:creationId xmlns:p14="http://schemas.microsoft.com/office/powerpoint/2010/main" val="34625636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a:xfrm>
            <a:off x="447028" y="6667836"/>
            <a:ext cx="468000" cy="135423"/>
          </a:xfrm>
        </p:spPr>
        <p:txBody>
          <a:bodyPr anchor="t">
            <a:normAutofit/>
          </a:bodyPr>
          <a:lstStyle/>
          <a:p>
            <a:pPr>
              <a:spcAft>
                <a:spcPts val="600"/>
              </a:spcAft>
            </a:pPr>
            <a:fld id="{9DE2538E-986B-6C46-B955-8C701E8C89AF}" type="datetime1">
              <a:rPr lang="de-DE" smtClean="0"/>
              <a:pPr>
                <a:spcAft>
                  <a:spcPts val="600"/>
                </a:spcAft>
              </a:pPr>
              <a:t>16.07.2023</a:t>
            </a:fld>
            <a:endParaRPr lang="de-DE"/>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a:xfrm>
            <a:off x="959840" y="6667836"/>
            <a:ext cx="415290" cy="135422"/>
          </a:xfrm>
        </p:spPr>
        <p:txBody>
          <a:bodyPr anchor="t">
            <a:normAutofit/>
          </a:bodyPr>
          <a:lstStyle/>
          <a:p>
            <a:pPr>
              <a:spcAft>
                <a:spcPts val="600"/>
              </a:spcAft>
            </a:pPr>
            <a:fld id="{19C38A61-2AC7-4B0E-B80F-DDADD701BB40}" type="slidenum">
              <a:rPr lang="de-DE" smtClean="0"/>
              <a:pPr>
                <a:spcAft>
                  <a:spcPts val="600"/>
                </a:spcAft>
              </a:pPr>
              <a:t>12</a:t>
            </a:fld>
            <a:endParaRPr lang="de-DE"/>
          </a:p>
        </p:txBody>
      </p:sp>
      <p:pic>
        <p:nvPicPr>
          <p:cNvPr id="11" name="Content Placeholder 10" descr="Diagram&#10;&#10;Description automatically generated">
            <a:extLst>
              <a:ext uri="{FF2B5EF4-FFF2-40B4-BE49-F238E27FC236}">
                <a16:creationId xmlns:a16="http://schemas.microsoft.com/office/drawing/2014/main" id="{C244595A-AE75-AAD1-434F-CDE2F8916D0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1791" y="1337094"/>
            <a:ext cx="5047018" cy="5215532"/>
          </a:xfrm>
          <a:noFill/>
        </p:spPr>
      </p:pic>
      <p:sp>
        <p:nvSpPr>
          <p:cNvPr id="5" name="Inhaltsplatzhalter 4">
            <a:extLst>
              <a:ext uri="{FF2B5EF4-FFF2-40B4-BE49-F238E27FC236}">
                <a16:creationId xmlns:a16="http://schemas.microsoft.com/office/drawing/2014/main" id="{D4CDF0D7-10A1-A849-960D-014A776E30FF}"/>
              </a:ext>
            </a:extLst>
          </p:cNvPr>
          <p:cNvSpPr>
            <a:spLocks noGrp="1"/>
          </p:cNvSpPr>
          <p:nvPr>
            <p:ph idx="23"/>
          </p:nvPr>
        </p:nvSpPr>
        <p:spPr>
          <a:xfrm>
            <a:off x="5415516" y="1520825"/>
            <a:ext cx="6080484" cy="2895231"/>
          </a:xfrm>
        </p:spPr>
        <p:txBody>
          <a:bodyPr anchor="t">
            <a:normAutofit/>
          </a:bodyPr>
          <a:lstStyle/>
          <a:p>
            <a:pPr marL="34925" marR="215900" indent="0">
              <a:spcBef>
                <a:spcPts val="765"/>
              </a:spcBef>
              <a:spcAft>
                <a:spcPts val="0"/>
              </a:spcAft>
              <a:buNone/>
            </a:pPr>
            <a:r>
              <a:rPr lang="en-ID" sz="1800" dirty="0">
                <a:effectLst/>
                <a:latin typeface="Arial" panose="020B0604020202020204" pitchFamily="34" charset="0"/>
                <a:cs typeface="Arial" panose="020B0604020202020204" pitchFamily="34" charset="0"/>
              </a:rPr>
              <a:t>The methodology for this study will be a combination of approaches, including:</a:t>
            </a:r>
          </a:p>
          <a:p>
            <a:pPr marL="34925" marR="215900" indent="0">
              <a:spcBef>
                <a:spcPts val="765"/>
              </a:spcBef>
              <a:spcAft>
                <a:spcPts val="0"/>
              </a:spcAft>
              <a:buNone/>
            </a:pPr>
            <a:r>
              <a:rPr lang="en-ID" sz="1800" dirty="0">
                <a:effectLst/>
                <a:latin typeface="Arial" panose="020B0604020202020204" pitchFamily="34" charset="0"/>
                <a:cs typeface="Arial" panose="020B0604020202020204" pitchFamily="34" charset="0"/>
              </a:rPr>
              <a:t>1. An </a:t>
            </a:r>
            <a:r>
              <a:rPr lang="en-ID" sz="1800" b="1" dirty="0">
                <a:effectLst/>
                <a:latin typeface="Arial" panose="020B0604020202020204" pitchFamily="34" charset="0"/>
                <a:cs typeface="Arial" panose="020B0604020202020204" pitchFamily="34" charset="0"/>
              </a:rPr>
              <a:t>experimental</a:t>
            </a:r>
            <a:r>
              <a:rPr lang="en-ID" sz="1800" dirty="0">
                <a:effectLst/>
                <a:latin typeface="Arial" panose="020B0604020202020204" pitchFamily="34" charset="0"/>
                <a:cs typeface="Arial" panose="020B0604020202020204" pitchFamily="34" charset="0"/>
              </a:rPr>
              <a:t> approach for comparing several models' performance and model selection based on the best performance.</a:t>
            </a:r>
          </a:p>
          <a:p>
            <a:pPr marL="34925" marR="215900" indent="0">
              <a:spcBef>
                <a:spcPts val="765"/>
              </a:spcBef>
              <a:spcAft>
                <a:spcPts val="0"/>
              </a:spcAft>
              <a:buNone/>
            </a:pPr>
            <a:r>
              <a:rPr lang="en-ID" sz="1800" dirty="0">
                <a:effectLst/>
                <a:latin typeface="Arial" panose="020B0604020202020204" pitchFamily="34" charset="0"/>
                <a:cs typeface="Arial" panose="020B0604020202020204" pitchFamily="34" charset="0"/>
              </a:rPr>
              <a:t>2.A </a:t>
            </a:r>
            <a:r>
              <a:rPr lang="en-ID" sz="1800" b="1" dirty="0">
                <a:effectLst/>
                <a:latin typeface="Arial" panose="020B0604020202020204" pitchFamily="34" charset="0"/>
                <a:cs typeface="Arial" panose="020B0604020202020204" pitchFamily="34" charset="0"/>
              </a:rPr>
              <a:t>quantitative</a:t>
            </a:r>
            <a:r>
              <a:rPr lang="en-ID" sz="1800" dirty="0">
                <a:effectLst/>
                <a:latin typeface="Arial" panose="020B0604020202020204" pitchFamily="34" charset="0"/>
                <a:cs typeface="Arial" panose="020B0604020202020204" pitchFamily="34" charset="0"/>
              </a:rPr>
              <a:t> approach for data collection, sentiment analysis, and hypothesis testing.</a:t>
            </a:r>
          </a:p>
          <a:p>
            <a:pPr marL="34925" marR="215900" indent="0">
              <a:spcBef>
                <a:spcPts val="765"/>
              </a:spcBef>
              <a:spcAft>
                <a:spcPts val="0"/>
              </a:spcAft>
              <a:buNone/>
            </a:pPr>
            <a:endParaRPr lang="en-ID" sz="1800" dirty="0">
              <a:latin typeface="Arial" panose="020B0604020202020204" pitchFamily="34" charset="0"/>
              <a:cs typeface="Arial" panose="020B0604020202020204" pitchFamily="34" charset="0"/>
            </a:endParaRPr>
          </a:p>
          <a:p>
            <a:pPr marL="34925" marR="215900" indent="0">
              <a:spcBef>
                <a:spcPts val="765"/>
              </a:spcBef>
              <a:spcAft>
                <a:spcPts val="0"/>
              </a:spcAft>
              <a:buNone/>
            </a:pPr>
            <a:endParaRPr lang="en-ID" sz="1800" dirty="0">
              <a:effectLst/>
              <a:latin typeface="Arial" panose="020B0604020202020204" pitchFamily="34" charset="0"/>
              <a:cs typeface="Arial" panose="020B0604020202020204" pitchFamily="34" charset="0"/>
            </a:endParaRPr>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311791" y="342783"/>
            <a:ext cx="6148052" cy="458484"/>
          </a:xfrm>
          <a:solidFill>
            <a:srgbClr val="92D050"/>
          </a:solidFill>
        </p:spPr>
        <p:txBody>
          <a:bodyPr wrap="none">
            <a:normAutofit/>
          </a:bodyPr>
          <a:lstStyle/>
          <a:p>
            <a:r>
              <a:rPr lang="de-DE" sz="2800" dirty="0"/>
              <a:t>3. Methodology</a:t>
            </a:r>
          </a:p>
        </p:txBody>
      </p:sp>
      <p:sp>
        <p:nvSpPr>
          <p:cNvPr id="17" name="TextBox 16">
            <a:extLst>
              <a:ext uri="{FF2B5EF4-FFF2-40B4-BE49-F238E27FC236}">
                <a16:creationId xmlns:a16="http://schemas.microsoft.com/office/drawing/2014/main" id="{4B93EDC8-C3BD-0D70-F900-BF58B2C63623}"/>
              </a:ext>
            </a:extLst>
          </p:cNvPr>
          <p:cNvSpPr txBox="1"/>
          <p:nvPr/>
        </p:nvSpPr>
        <p:spPr>
          <a:xfrm>
            <a:off x="270457" y="969033"/>
            <a:ext cx="2964449" cy="246221"/>
          </a:xfrm>
          <a:prstGeom prst="rect">
            <a:avLst/>
          </a:prstGeom>
          <a:noFill/>
          <a:ln>
            <a:noFill/>
          </a:ln>
        </p:spPr>
        <p:txBody>
          <a:bodyPr wrap="square">
            <a:spAutoFit/>
          </a:bodyPr>
          <a:lstStyle/>
          <a:p>
            <a:r>
              <a:rPr kumimoji="0" lang="de-DE" altLang="en-US" sz="1000" b="1" i="0" u="none" strike="noStrike" kern="1200" cap="none" normalizeH="0" baseline="0" dirty="0">
                <a:ln>
                  <a:noFill/>
                </a:ln>
                <a:effectLst/>
                <a:latin typeface="Arial" panose="020B0604020202020204" pitchFamily="34" charset="0"/>
                <a:ea typeface="Source Sans Pro" panose="020B0503030403020204" pitchFamily="34" charset="0"/>
                <a:cs typeface="Arial" panose="020B0604020202020204" pitchFamily="34" charset="0"/>
              </a:rPr>
              <a:t>Figure 1. </a:t>
            </a:r>
            <a:r>
              <a:rPr lang="en-US" sz="1000" b="1" dirty="0">
                <a:effectLst/>
                <a:latin typeface="Arial" panose="020B0604020202020204" pitchFamily="34" charset="0"/>
                <a:ea typeface="Palatino Linotype" panose="02040502050505030304" pitchFamily="18" charset="0"/>
                <a:cs typeface="Arial" panose="020B0604020202020204" pitchFamily="34" charset="0"/>
              </a:rPr>
              <a:t>Research methodology workflow</a:t>
            </a:r>
            <a:r>
              <a:rPr kumimoji="0" lang="de-DE" altLang="en-US" sz="1000" b="1" i="0" u="none" strike="noStrike" kern="1200" cap="none" normalizeH="0" baseline="0" dirty="0">
                <a:ln>
                  <a:noFill/>
                </a:ln>
                <a:effectLst/>
                <a:latin typeface="Arial" panose="020B0604020202020204" pitchFamily="34" charset="0"/>
                <a:ea typeface="Source Sans Pro" panose="020B0503030403020204" pitchFamily="34" charset="0"/>
                <a:cs typeface="Arial" panose="020B0604020202020204" pitchFamily="34" charset="0"/>
              </a:rPr>
              <a:t> </a:t>
            </a:r>
            <a:endParaRPr lang="en-ID" sz="1000" dirty="0">
              <a:latin typeface="Arial" panose="020B0604020202020204" pitchFamily="34" charset="0"/>
              <a:cs typeface="Arial" panose="020B0604020202020204" pitchFamily="34" charset="0"/>
            </a:endParaRPr>
          </a:p>
        </p:txBody>
      </p:sp>
      <p:sp>
        <p:nvSpPr>
          <p:cNvPr id="18" name="TextBox 17">
            <a:extLst>
              <a:ext uri="{FF2B5EF4-FFF2-40B4-BE49-F238E27FC236}">
                <a16:creationId xmlns:a16="http://schemas.microsoft.com/office/drawing/2014/main" id="{5E3AA45B-4064-97D3-F2D9-46AB4700CC05}"/>
              </a:ext>
            </a:extLst>
          </p:cNvPr>
          <p:cNvSpPr txBox="1"/>
          <p:nvPr/>
        </p:nvSpPr>
        <p:spPr>
          <a:xfrm>
            <a:off x="2941608" y="6515217"/>
            <a:ext cx="2179608" cy="246221"/>
          </a:xfrm>
          <a:prstGeom prst="rect">
            <a:avLst/>
          </a:prstGeom>
          <a:noFill/>
          <a:ln>
            <a:noFill/>
          </a:ln>
        </p:spPr>
        <p:txBody>
          <a:bodyPr wrap="square">
            <a:spAutoFit/>
          </a:bodyPr>
          <a:lstStyle/>
          <a:p>
            <a:r>
              <a:rPr kumimoji="0" lang="en-US" altLang="en-US" sz="1000" b="1" i="0" u="none" strike="noStrike" kern="1200" cap="none" normalizeH="0" baseline="0" dirty="0">
                <a:ln>
                  <a:noFill/>
                </a:ln>
                <a:effectLst/>
                <a:latin typeface="Arial" panose="020B0604020202020204" pitchFamily="34" charset="0"/>
                <a:ea typeface="Source Sans Pro" panose="020B0503030403020204" pitchFamily="34" charset="0"/>
                <a:cs typeface="Arial" panose="020B0604020202020204" pitchFamily="34" charset="0"/>
              </a:rPr>
              <a:t>Source: Own Representation</a:t>
            </a:r>
            <a:endParaRPr lang="en-ID" sz="1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09400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5F81323-496B-3A48-A9F0-D4695667465B}"/>
              </a:ext>
            </a:extLst>
          </p:cNvPr>
          <p:cNvSpPr>
            <a:spLocks noGrp="1"/>
          </p:cNvSpPr>
          <p:nvPr>
            <p:ph type="ctrTitle"/>
          </p:nvPr>
        </p:nvSpPr>
        <p:spPr>
          <a:xfrm>
            <a:off x="0" y="2559050"/>
            <a:ext cx="5120193" cy="594000"/>
          </a:xfrm>
          <a:solidFill>
            <a:srgbClr val="92D050"/>
          </a:solidFill>
        </p:spPr>
        <p:txBody>
          <a:bodyPr/>
          <a:lstStyle/>
          <a:p>
            <a:r>
              <a:rPr lang="de-DE" dirty="0"/>
              <a:t>4. RESULTS FINDINGS </a:t>
            </a:r>
          </a:p>
        </p:txBody>
      </p:sp>
      <p:sp>
        <p:nvSpPr>
          <p:cNvPr id="4" name="Textplatzhalter 3">
            <a:extLst>
              <a:ext uri="{FF2B5EF4-FFF2-40B4-BE49-F238E27FC236}">
                <a16:creationId xmlns:a16="http://schemas.microsoft.com/office/drawing/2014/main" id="{BA8F1443-C141-164D-94A9-0B2F916AC711}"/>
              </a:ext>
            </a:extLst>
          </p:cNvPr>
          <p:cNvSpPr>
            <a:spLocks noGrp="1"/>
          </p:cNvSpPr>
          <p:nvPr>
            <p:ph type="body" sz="quarter" idx="22"/>
          </p:nvPr>
        </p:nvSpPr>
        <p:spPr>
          <a:xfrm>
            <a:off x="97486" y="0"/>
            <a:ext cx="1968361" cy="1759900"/>
          </a:xfrm>
        </p:spPr>
        <p:txBody>
          <a:bodyPr/>
          <a:lstStyle/>
          <a:p>
            <a:r>
              <a:rPr lang="de-DE" dirty="0"/>
              <a:t>04</a:t>
            </a:r>
          </a:p>
        </p:txBody>
      </p:sp>
      <p:sp>
        <p:nvSpPr>
          <p:cNvPr id="5" name="Titel 1">
            <a:extLst>
              <a:ext uri="{FF2B5EF4-FFF2-40B4-BE49-F238E27FC236}">
                <a16:creationId xmlns:a16="http://schemas.microsoft.com/office/drawing/2014/main" id="{A96D8E70-B39C-DE82-8802-DAFA008036FB}"/>
              </a:ext>
            </a:extLst>
          </p:cNvPr>
          <p:cNvSpPr txBox="1">
            <a:spLocks/>
          </p:cNvSpPr>
          <p:nvPr/>
        </p:nvSpPr>
        <p:spPr>
          <a:xfrm>
            <a:off x="0" y="3407951"/>
            <a:ext cx="5120193" cy="594000"/>
          </a:xfrm>
          <a:prstGeom prst="rect">
            <a:avLst/>
          </a:prstGeom>
          <a:solidFill>
            <a:srgbClr val="92D050"/>
          </a:solidFill>
        </p:spPr>
        <p:txBody>
          <a:bodyPr wrap="square" lIns="216000" tIns="36000" rIns="216000" bIns="36000" anchor="t" anchorCtr="0">
            <a:spAutoFit/>
          </a:bodyPr>
          <a:lstStyle>
            <a:lvl1pPr marL="0" marR="0" indent="0" algn="l" defTabSz="914400" rtl="0" eaLnBrk="1" fontAlgn="t" latinLnBrk="0" hangingPunct="1">
              <a:lnSpc>
                <a:spcPts val="3860"/>
              </a:lnSpc>
              <a:spcBef>
                <a:spcPct val="0"/>
              </a:spcBef>
              <a:spcAft>
                <a:spcPts val="0"/>
              </a:spcAft>
              <a:buClrTx/>
              <a:buSzTx/>
              <a:buFontTx/>
              <a:buNone/>
              <a:tabLst/>
              <a:defRPr lang="de-DE" sz="3800" kern="1200" cap="all" spc="-20" baseline="0">
                <a:solidFill>
                  <a:schemeClr val="tx1"/>
                </a:solidFill>
                <a:latin typeface="Source Sans Pro Bold" panose="020B0703030503020204" pitchFamily="34" charset="0"/>
                <a:ea typeface="+mj-ea"/>
                <a:cs typeface="+mj-cs"/>
              </a:defRPr>
            </a:lvl1pPr>
          </a:lstStyle>
          <a:p>
            <a:r>
              <a:rPr lang="en-US" dirty="0"/>
              <a:t>AND Analysis</a:t>
            </a:r>
            <a:endParaRPr lang="en-ID" dirty="0"/>
          </a:p>
        </p:txBody>
      </p:sp>
    </p:spTree>
    <p:extLst>
      <p:ext uri="{BB962C8B-B14F-4D97-AF65-F5344CB8AC3E}">
        <p14:creationId xmlns:p14="http://schemas.microsoft.com/office/powerpoint/2010/main" val="4325641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a:xfrm>
            <a:off x="447028" y="6667836"/>
            <a:ext cx="468000" cy="135423"/>
          </a:xfrm>
        </p:spPr>
        <p:txBody>
          <a:bodyPr vert="horz" lIns="0" tIns="0" rIns="0" bIns="0" rtlCol="0" anchor="t" anchorCtr="0">
            <a:normAutofit/>
          </a:bodyPr>
          <a:lstStyle/>
          <a:p>
            <a:pPr>
              <a:spcAft>
                <a:spcPts val="600"/>
              </a:spcAft>
            </a:pPr>
            <a:fld id="{9DE2538E-986B-6C46-B955-8C701E8C89AF}" type="datetime1">
              <a:rPr lang="de-DE" smtClean="0"/>
              <a:pPr>
                <a:spcAft>
                  <a:spcPts val="600"/>
                </a:spcAft>
              </a:pPr>
              <a:t>16.07.2023</a:t>
            </a:fld>
            <a:endParaRPr lang="de-DE"/>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a:xfrm>
            <a:off x="959840" y="6667836"/>
            <a:ext cx="415290" cy="135422"/>
          </a:xfrm>
        </p:spPr>
        <p:txBody>
          <a:bodyPr vert="horz" lIns="0" tIns="0" rIns="0" bIns="0" rtlCol="0" anchor="t" anchorCtr="0">
            <a:normAutofit/>
          </a:bodyPr>
          <a:lstStyle/>
          <a:p>
            <a:pPr>
              <a:spcAft>
                <a:spcPts val="600"/>
              </a:spcAft>
            </a:pPr>
            <a:fld id="{19C38A61-2AC7-4B0E-B80F-DDADD701BB40}" type="slidenum">
              <a:rPr lang="de-DE" smtClean="0"/>
              <a:pPr>
                <a:spcAft>
                  <a:spcPts val="600"/>
                </a:spcAft>
              </a:pPr>
              <a:t>14</a:t>
            </a:fld>
            <a:endParaRPr lang="de-DE"/>
          </a:p>
        </p:txBody>
      </p:sp>
      <p:sp>
        <p:nvSpPr>
          <p:cNvPr id="5" name="Content Placeholder 4">
            <a:extLst>
              <a:ext uri="{FF2B5EF4-FFF2-40B4-BE49-F238E27FC236}">
                <a16:creationId xmlns:a16="http://schemas.microsoft.com/office/drawing/2014/main" id="{CA0420A0-6084-C346-34AF-B669458DF944}"/>
              </a:ext>
            </a:extLst>
          </p:cNvPr>
          <p:cNvSpPr>
            <a:spLocks noGrp="1"/>
          </p:cNvSpPr>
          <p:nvPr>
            <p:ph idx="1"/>
          </p:nvPr>
        </p:nvSpPr>
        <p:spPr>
          <a:xfrm>
            <a:off x="612475" y="1121443"/>
            <a:ext cx="9739223" cy="4875319"/>
          </a:xfrm>
        </p:spPr>
        <p:style>
          <a:lnRef idx="1">
            <a:schemeClr val="accent1"/>
          </a:lnRef>
          <a:fillRef idx="2">
            <a:schemeClr val="accent1"/>
          </a:fillRef>
          <a:effectRef idx="1">
            <a:schemeClr val="accent1"/>
          </a:effectRef>
          <a:fontRef idx="minor">
            <a:schemeClr val="dk1"/>
          </a:fontRef>
        </p:style>
        <p:txBody>
          <a:bodyPr/>
          <a:lstStyle/>
          <a:p>
            <a:pPr marL="0" marR="0" lvl="0" indent="0" algn="l" defTabSz="914400" rtl="0" eaLnBrk="0" fontAlgn="base" latinLnBrk="0" hangingPunct="0">
              <a:lnSpc>
                <a:spcPct val="100000"/>
              </a:lnSpc>
              <a:spcBef>
                <a:spcPct val="0"/>
              </a:spcBef>
              <a:spcAft>
                <a:spcPct val="0"/>
              </a:spcAft>
              <a:buClrTx/>
              <a:buSzTx/>
              <a:buFontTx/>
              <a:buNone/>
              <a:tabLst>
                <a:tab pos="5156200" algn="l"/>
              </a:tabLst>
            </a:pPr>
            <a:endParaRPr kumimoji="0" lang="en-US" alt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5156200" algn="l"/>
              </a:tabLst>
            </a:pPr>
            <a:endParaRPr lang="en-ID" sz="1800" b="1" i="0" u="none" strike="noStrike" cap="none" spc="0" dirty="0">
              <a:effectLst/>
              <a:latin typeface="Arial" panose="020B0604020202020204" pitchFamily="34" charset="0"/>
              <a:ea typeface="Times New Roman" panose="02020603050405020304" pitchFamily="18"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5156200" algn="l"/>
              </a:tabLst>
            </a:pPr>
            <a:br>
              <a:rPr kumimoji="0" lang="en-US" altLang="en-US" sz="1800" b="0" i="0" u="none" strike="noStrike" cap="none" normalizeH="0" baseline="0" dirty="0">
                <a:ln>
                  <a:noFill/>
                </a:ln>
                <a:solidFill>
                  <a:schemeClr val="tx1"/>
                </a:solidFill>
                <a:effectLst/>
                <a:latin typeface="Arial" panose="020B0604020202020204" pitchFamily="34" charset="0"/>
                <a:ea typeface="Palatino Linotype" panose="02040502050505030304" pitchFamily="18" charset="0"/>
                <a:cs typeface="Arial" panose="020B0604020202020204" pitchFamily="34" charset="0"/>
              </a:rPr>
            </a:br>
            <a:endParaRPr lang="en-ID" sz="1800" dirty="0">
              <a:effectLst/>
              <a:latin typeface="Arial" panose="020B0604020202020204" pitchFamily="34" charset="0"/>
              <a:ea typeface="Palatino Linotype" panose="02040502050505030304" pitchFamily="18" charset="0"/>
              <a:cs typeface="Arial" panose="020B0604020202020204" pitchFamily="34" charset="0"/>
            </a:endParaRPr>
          </a:p>
          <a:p>
            <a:endParaRPr lang="en-ID" sz="1800" dirty="0">
              <a:latin typeface="Arial" panose="020B0604020202020204" pitchFamily="34" charset="0"/>
              <a:cs typeface="Arial" panose="020B0604020202020204" pitchFamily="34" charset="0"/>
            </a:endParaRPr>
          </a:p>
        </p:txBody>
      </p:sp>
      <p:sp>
        <p:nvSpPr>
          <p:cNvPr id="8" name="Rectangle 4">
            <a:extLst>
              <a:ext uri="{FF2B5EF4-FFF2-40B4-BE49-F238E27FC236}">
                <a16:creationId xmlns:a16="http://schemas.microsoft.com/office/drawing/2014/main" id="{75482732-D9F5-BA75-DB00-48324C2DF4DF}"/>
              </a:ext>
            </a:extLst>
          </p:cNvPr>
          <p:cNvSpPr>
            <a:spLocks noChangeArrowheads="1"/>
          </p:cNvSpPr>
          <p:nvPr/>
        </p:nvSpPr>
        <p:spPr bwMode="auto">
          <a:xfrm>
            <a:off x="215900" y="230981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 name="Rectangle 5">
            <a:extLst>
              <a:ext uri="{FF2B5EF4-FFF2-40B4-BE49-F238E27FC236}">
                <a16:creationId xmlns:a16="http://schemas.microsoft.com/office/drawing/2014/main" id="{861C872A-758D-6938-E5FF-35C8645321E7}"/>
              </a:ext>
            </a:extLst>
          </p:cNvPr>
          <p:cNvSpPr>
            <a:spLocks noChangeArrowheads="1"/>
          </p:cNvSpPr>
          <p:nvPr/>
        </p:nvSpPr>
        <p:spPr bwMode="auto">
          <a:xfrm>
            <a:off x="215900" y="37084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D"/>
          </a:p>
        </p:txBody>
      </p:sp>
      <p:sp>
        <p:nvSpPr>
          <p:cNvPr id="11" name="TextBox 10">
            <a:extLst>
              <a:ext uri="{FF2B5EF4-FFF2-40B4-BE49-F238E27FC236}">
                <a16:creationId xmlns:a16="http://schemas.microsoft.com/office/drawing/2014/main" id="{72B855DA-FE21-1B7A-637D-B43100416547}"/>
              </a:ext>
            </a:extLst>
          </p:cNvPr>
          <p:cNvSpPr txBox="1"/>
          <p:nvPr/>
        </p:nvSpPr>
        <p:spPr>
          <a:xfrm>
            <a:off x="4226942" y="3327368"/>
            <a:ext cx="2889849" cy="480131"/>
          </a:xfrm>
          <a:prstGeom prst="rect">
            <a:avLst/>
          </a:prstGeom>
          <a:noFill/>
          <a:ln>
            <a:noFill/>
          </a:ln>
        </p:spPr>
        <p:txBody>
          <a:bodyPr wrap="square">
            <a:spAutoFit/>
          </a:bodyPr>
          <a:lstStyle/>
          <a:p>
            <a:pPr marR="0" eaLnBrk="1" fontAlgn="base" hangingPunct="1">
              <a:lnSpc>
                <a:spcPct val="90000"/>
              </a:lnSpc>
              <a:spcBef>
                <a:spcPts val="0"/>
              </a:spcBef>
              <a:spcAft>
                <a:spcPts val="600"/>
              </a:spcAft>
              <a:buSzPct val="120000"/>
              <a:tabLst>
                <a:tab pos="5156200" algn="l"/>
              </a:tabLst>
            </a:pPr>
            <a:r>
              <a:rPr kumimoji="0" lang="de-DE" altLang="en-US" sz="2800" b="1" i="0" u="none" strike="noStrike" kern="1200" cap="none" normalizeH="0" baseline="0" dirty="0">
                <a:ln>
                  <a:noFill/>
                </a:ln>
                <a:effectLst/>
                <a:latin typeface="Source Sans Pro" panose="020B0503030403020204" pitchFamily="34" charset="0"/>
                <a:ea typeface="Source Sans Pro" panose="020B0503030403020204" pitchFamily="34" charset="0"/>
                <a:cs typeface="+mn-cs"/>
              </a:rPr>
              <a:t>Labeled Dataset</a:t>
            </a:r>
          </a:p>
        </p:txBody>
      </p:sp>
    </p:spTree>
    <p:extLst>
      <p:ext uri="{BB962C8B-B14F-4D97-AF65-F5344CB8AC3E}">
        <p14:creationId xmlns:p14="http://schemas.microsoft.com/office/powerpoint/2010/main" val="2215828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a:xfrm>
            <a:off x="447028" y="6667836"/>
            <a:ext cx="468000" cy="135423"/>
          </a:xfrm>
        </p:spPr>
        <p:txBody>
          <a:bodyPr vert="horz" lIns="0" tIns="0" rIns="0" bIns="0" rtlCol="0" anchor="t" anchorCtr="0">
            <a:normAutofit/>
          </a:bodyPr>
          <a:lstStyle/>
          <a:p>
            <a:pPr>
              <a:spcAft>
                <a:spcPts val="600"/>
              </a:spcAft>
            </a:pPr>
            <a:fld id="{9DE2538E-986B-6C46-B955-8C701E8C89AF}" type="datetime1">
              <a:rPr lang="de-DE" smtClean="0"/>
              <a:pPr>
                <a:spcAft>
                  <a:spcPts val="600"/>
                </a:spcAft>
              </a:pPr>
              <a:t>16.07.2023</a:t>
            </a:fld>
            <a:endParaRPr lang="de-DE"/>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a:xfrm>
            <a:off x="959840" y="6667836"/>
            <a:ext cx="415290" cy="135422"/>
          </a:xfrm>
        </p:spPr>
        <p:txBody>
          <a:bodyPr vert="horz" lIns="0" tIns="0" rIns="0" bIns="0" rtlCol="0" anchor="t" anchorCtr="0">
            <a:normAutofit/>
          </a:bodyPr>
          <a:lstStyle/>
          <a:p>
            <a:pPr>
              <a:spcAft>
                <a:spcPts val="600"/>
              </a:spcAft>
            </a:pPr>
            <a:fld id="{19C38A61-2AC7-4B0E-B80F-DDADD701BB40}" type="slidenum">
              <a:rPr lang="de-DE" smtClean="0"/>
              <a:pPr>
                <a:spcAft>
                  <a:spcPts val="600"/>
                </a:spcAft>
              </a:pPr>
              <a:t>15</a:t>
            </a:fld>
            <a:endParaRPr lang="de-DE"/>
          </a:p>
        </p:txBody>
      </p:sp>
      <p:sp>
        <p:nvSpPr>
          <p:cNvPr id="13" name="TextBox 12">
            <a:extLst>
              <a:ext uri="{FF2B5EF4-FFF2-40B4-BE49-F238E27FC236}">
                <a16:creationId xmlns:a16="http://schemas.microsoft.com/office/drawing/2014/main" id="{2B3876E1-7AD9-1DDB-BEA2-94E098EFF034}"/>
              </a:ext>
            </a:extLst>
          </p:cNvPr>
          <p:cNvSpPr txBox="1"/>
          <p:nvPr/>
        </p:nvSpPr>
        <p:spPr>
          <a:xfrm>
            <a:off x="311790" y="1067929"/>
            <a:ext cx="10366764" cy="254518"/>
          </a:xfrm>
          <a:prstGeom prst="rect">
            <a:avLst/>
          </a:prstGeom>
          <a:solidFill>
            <a:schemeClr val="accent1">
              <a:lumMod val="60000"/>
              <a:lumOff val="40000"/>
            </a:schemeClr>
          </a:solidFill>
        </p:spPr>
        <p:txBody>
          <a:bodyPr vert="horz" wrap="none" lIns="115200" tIns="36000" rIns="115200" bIns="18000" rtlCol="0" anchor="t">
            <a:normAutofit fontScale="92500" lnSpcReduction="20000"/>
          </a:bodyPr>
          <a:lstStyle/>
          <a:p>
            <a:pPr>
              <a:lnSpc>
                <a:spcPct val="90000"/>
              </a:lnSpc>
              <a:spcAft>
                <a:spcPts val="600"/>
              </a:spcAft>
              <a:buSzPct val="120000"/>
            </a:pPr>
            <a:r>
              <a:rPr lang="de-DE" i="0" kern="1200" baseline="0" dirty="0">
                <a:effectLst/>
                <a:latin typeface="Source Sans Pro" panose="020B0503030403020204" pitchFamily="34" charset="0"/>
                <a:ea typeface="Source Sans Pro" panose="020B0503030403020204" pitchFamily="34" charset="0"/>
                <a:cs typeface="+mn-cs"/>
              </a:rPr>
              <a:t>Training Data preparation: Dataset balancing with Oversampling, cleaning, lemmatize, tokenize, vectorize</a:t>
            </a:r>
            <a:endParaRPr lang="de-DE" i="0" kern="1200" baseline="0" dirty="0">
              <a:latin typeface="Source Sans Pro" panose="020B0503030403020204" pitchFamily="34" charset="0"/>
              <a:ea typeface="Source Sans Pro" panose="020B0503030403020204" pitchFamily="34" charset="0"/>
              <a:cs typeface="+mn-cs"/>
            </a:endParaRPr>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311791" y="342783"/>
            <a:ext cx="5458144" cy="540155"/>
          </a:xfrm>
          <a:solidFill>
            <a:srgbClr val="92D050"/>
          </a:solidFill>
        </p:spPr>
        <p:txBody>
          <a:bodyPr wrap="none" lIns="115200" tIns="36000" rIns="115200" bIns="18000">
            <a:normAutofit fontScale="90000"/>
          </a:bodyPr>
          <a:lstStyle/>
          <a:p>
            <a:r>
              <a:rPr lang="de-DE" sz="2700" kern="1200" cap="all" spc="-20" baseline="0" dirty="0">
                <a:latin typeface="Source Sans Pro Bold" panose="020B0703030503020204" pitchFamily="34" charset="0"/>
                <a:ea typeface="+mj-ea"/>
                <a:cs typeface="+mj-cs"/>
              </a:rPr>
              <a:t>4.1. Labeled Data Preparation</a:t>
            </a:r>
            <a:br>
              <a:rPr lang="de-DE" sz="1400" kern="1200" cap="all" spc="-20" baseline="0" dirty="0">
                <a:latin typeface="Source Sans Pro Bold" panose="020B0703030503020204" pitchFamily="34" charset="0"/>
                <a:ea typeface="+mj-ea"/>
                <a:cs typeface="+mj-cs"/>
              </a:rPr>
            </a:br>
            <a:endParaRPr lang="de-DE" sz="1400" kern="1200" cap="all" spc="-20" baseline="0" dirty="0">
              <a:latin typeface="Source Sans Pro Bold" panose="020B0703030503020204" pitchFamily="34" charset="0"/>
              <a:ea typeface="+mj-ea"/>
              <a:cs typeface="+mj-cs"/>
            </a:endParaRPr>
          </a:p>
        </p:txBody>
      </p:sp>
      <p:pic>
        <p:nvPicPr>
          <p:cNvPr id="24" name="Content Placeholder 23" descr="Graphical user interface, text, application, email&#10;&#10;Description automatically generated">
            <a:extLst>
              <a:ext uri="{FF2B5EF4-FFF2-40B4-BE49-F238E27FC236}">
                <a16:creationId xmlns:a16="http://schemas.microsoft.com/office/drawing/2014/main" id="{69AAA7C9-80C4-BD83-9601-CDD5DFB48FE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376775" y="1549406"/>
            <a:ext cx="6201339" cy="4778295"/>
          </a:xfrm>
        </p:spPr>
      </p:pic>
      <p:pic>
        <p:nvPicPr>
          <p:cNvPr id="28" name="Content Placeholder 27" descr="Chart, pie chart&#10;&#10;Description automatically generated">
            <a:extLst>
              <a:ext uri="{FF2B5EF4-FFF2-40B4-BE49-F238E27FC236}">
                <a16:creationId xmlns:a16="http://schemas.microsoft.com/office/drawing/2014/main" id="{92483922-A445-F978-B150-BC8ACF114F14}"/>
              </a:ext>
            </a:extLst>
          </p:cNvPr>
          <p:cNvPicPr>
            <a:picLocks noGrp="1" noChangeAspect="1"/>
          </p:cNvPicPr>
          <p:nvPr>
            <p:ph idx="13"/>
          </p:nvPr>
        </p:nvPicPr>
        <p:blipFill>
          <a:blip r:embed="rId3">
            <a:extLst>
              <a:ext uri="{28A0092B-C50C-407E-A947-70E740481C1C}">
                <a14:useLocalDpi xmlns:a14="http://schemas.microsoft.com/office/drawing/2010/main" val="0"/>
              </a:ext>
            </a:extLst>
          </a:blip>
          <a:stretch>
            <a:fillRect/>
          </a:stretch>
        </p:blipFill>
        <p:spPr>
          <a:xfrm>
            <a:off x="447028" y="1592795"/>
            <a:ext cx="3740574" cy="4593564"/>
          </a:xfrm>
        </p:spPr>
      </p:pic>
      <p:sp>
        <p:nvSpPr>
          <p:cNvPr id="30" name="TextBox 29">
            <a:extLst>
              <a:ext uri="{FF2B5EF4-FFF2-40B4-BE49-F238E27FC236}">
                <a16:creationId xmlns:a16="http://schemas.microsoft.com/office/drawing/2014/main" id="{49029EBC-C150-2987-2FFA-D9C02909E540}"/>
              </a:ext>
            </a:extLst>
          </p:cNvPr>
          <p:cNvSpPr txBox="1"/>
          <p:nvPr/>
        </p:nvSpPr>
        <p:spPr>
          <a:xfrm>
            <a:off x="311790" y="1346574"/>
            <a:ext cx="2560805" cy="246221"/>
          </a:xfrm>
          <a:prstGeom prst="rect">
            <a:avLst/>
          </a:prstGeom>
          <a:noFill/>
          <a:ln>
            <a:noFill/>
          </a:ln>
        </p:spPr>
        <p:txBody>
          <a:bodyPr wrap="square">
            <a:spAutoFit/>
          </a:bodyPr>
          <a:lstStyle/>
          <a:p>
            <a:r>
              <a:rPr kumimoji="0" lang="de-DE" altLang="en-US" sz="1000" b="1" i="0" u="none" strike="noStrike" kern="1200" cap="none" normalizeH="0" baseline="0" dirty="0">
                <a:ln>
                  <a:noFill/>
                </a:ln>
                <a:effectLst/>
                <a:latin typeface="Arial" panose="020B0604020202020204" pitchFamily="34" charset="0"/>
                <a:ea typeface="Source Sans Pro" panose="020B0503030403020204" pitchFamily="34" charset="0"/>
                <a:cs typeface="Arial" panose="020B0604020202020204" pitchFamily="34" charset="0"/>
              </a:rPr>
              <a:t>Figure 2. </a:t>
            </a:r>
            <a:r>
              <a:rPr kumimoji="0" lang="en-US" altLang="en-US" sz="1000" b="1" i="0" u="none" strike="noStrike" kern="1200" cap="none" normalizeH="0" baseline="0" dirty="0">
                <a:ln>
                  <a:noFill/>
                </a:ln>
                <a:latin typeface="Arial" panose="020B0604020202020204" pitchFamily="34" charset="0"/>
                <a:ea typeface="Source Sans Pro" panose="020B0503030403020204" pitchFamily="34" charset="0"/>
                <a:cs typeface="Arial" panose="020B0604020202020204" pitchFamily="34" charset="0"/>
              </a:rPr>
              <a:t>Balancing </a:t>
            </a:r>
            <a:r>
              <a:rPr lang="en-US" altLang="en-US" sz="1000" b="1" dirty="0">
                <a:latin typeface="Arial" panose="020B0604020202020204" pitchFamily="34" charset="0"/>
                <a:ea typeface="Source Sans Pro" panose="020B0503030403020204" pitchFamily="34" charset="0"/>
                <a:cs typeface="Arial" panose="020B0604020202020204" pitchFamily="34" charset="0"/>
              </a:rPr>
              <a:t>I</a:t>
            </a:r>
            <a:r>
              <a:rPr kumimoji="0" lang="en-US" altLang="en-US" sz="1000" b="1" i="0" u="none" strike="noStrike" kern="1200" cap="none" normalizeH="0" baseline="0" dirty="0">
                <a:ln>
                  <a:noFill/>
                </a:ln>
                <a:latin typeface="Arial" panose="020B0604020202020204" pitchFamily="34" charset="0"/>
                <a:ea typeface="Source Sans Pro" panose="020B0503030403020204" pitchFamily="34" charset="0"/>
                <a:cs typeface="Arial" panose="020B0604020202020204" pitchFamily="34" charset="0"/>
              </a:rPr>
              <a:t>mbalance </a:t>
            </a:r>
            <a:r>
              <a:rPr lang="en-US" altLang="en-US" sz="1000" b="1" dirty="0">
                <a:latin typeface="Arial" panose="020B0604020202020204" pitchFamily="34" charset="0"/>
                <a:ea typeface="Source Sans Pro" panose="020B0503030403020204" pitchFamily="34" charset="0"/>
                <a:cs typeface="Arial" panose="020B0604020202020204" pitchFamily="34" charset="0"/>
              </a:rPr>
              <a:t>D</a:t>
            </a:r>
            <a:r>
              <a:rPr kumimoji="0" lang="en-US" altLang="en-US" sz="1000" b="1" i="0" u="none" strike="noStrike" kern="1200" cap="none" normalizeH="0" baseline="0" dirty="0">
                <a:ln>
                  <a:noFill/>
                </a:ln>
                <a:latin typeface="Arial" panose="020B0604020202020204" pitchFamily="34" charset="0"/>
                <a:ea typeface="Source Sans Pro" panose="020B0503030403020204" pitchFamily="34" charset="0"/>
                <a:cs typeface="Arial" panose="020B0604020202020204" pitchFamily="34" charset="0"/>
              </a:rPr>
              <a:t>ataset</a:t>
            </a:r>
            <a:endParaRPr lang="en-ID" sz="1000" dirty="0">
              <a:latin typeface="Arial" panose="020B0604020202020204" pitchFamily="34" charset="0"/>
              <a:cs typeface="Arial" panose="020B0604020202020204" pitchFamily="34" charset="0"/>
            </a:endParaRPr>
          </a:p>
        </p:txBody>
      </p:sp>
      <p:sp>
        <p:nvSpPr>
          <p:cNvPr id="32" name="TextBox 31">
            <a:extLst>
              <a:ext uri="{FF2B5EF4-FFF2-40B4-BE49-F238E27FC236}">
                <a16:creationId xmlns:a16="http://schemas.microsoft.com/office/drawing/2014/main" id="{68E61FDF-223F-B432-2146-F9F08EF8B1A5}"/>
              </a:ext>
            </a:extLst>
          </p:cNvPr>
          <p:cNvSpPr txBox="1"/>
          <p:nvPr/>
        </p:nvSpPr>
        <p:spPr>
          <a:xfrm>
            <a:off x="496669" y="6236624"/>
            <a:ext cx="2065108" cy="246221"/>
          </a:xfrm>
          <a:prstGeom prst="rect">
            <a:avLst/>
          </a:prstGeom>
          <a:noFill/>
          <a:ln>
            <a:noFill/>
          </a:ln>
        </p:spPr>
        <p:txBody>
          <a:bodyPr wrap="square">
            <a:spAutoFit/>
          </a:bodyPr>
          <a:lstStyle/>
          <a:p>
            <a:r>
              <a:rPr kumimoji="0" lang="en-US" altLang="en-US" sz="1000" b="1" i="0" u="none" strike="noStrike" kern="1200" cap="none" normalizeH="0" baseline="0" dirty="0">
                <a:ln>
                  <a:noFill/>
                </a:ln>
                <a:effectLst/>
                <a:latin typeface="Arial" panose="020B0604020202020204" pitchFamily="34" charset="0"/>
                <a:ea typeface="Source Sans Pro" panose="020B0503030403020204" pitchFamily="34" charset="0"/>
                <a:cs typeface="Arial" panose="020B0604020202020204" pitchFamily="34" charset="0"/>
              </a:rPr>
              <a:t>Source: Own Representation</a:t>
            </a:r>
            <a:endParaRPr lang="en-ID" sz="1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792845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a:xfrm>
            <a:off x="447028" y="6667836"/>
            <a:ext cx="468000" cy="135423"/>
          </a:xfrm>
        </p:spPr>
        <p:txBody>
          <a:bodyPr vert="horz" lIns="0" tIns="0" rIns="0" bIns="0" rtlCol="0" anchor="t" anchorCtr="0">
            <a:normAutofit/>
          </a:bodyPr>
          <a:lstStyle/>
          <a:p>
            <a:pPr>
              <a:spcAft>
                <a:spcPts val="600"/>
              </a:spcAft>
            </a:pPr>
            <a:fld id="{9DE2538E-986B-6C46-B955-8C701E8C89AF}" type="datetime1">
              <a:rPr lang="de-DE" smtClean="0"/>
              <a:pPr>
                <a:spcAft>
                  <a:spcPts val="600"/>
                </a:spcAft>
              </a:pPr>
              <a:t>16.07.2023</a:t>
            </a:fld>
            <a:endParaRPr lang="de-DE"/>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a:xfrm>
            <a:off x="959840" y="6667836"/>
            <a:ext cx="415290" cy="135422"/>
          </a:xfrm>
        </p:spPr>
        <p:txBody>
          <a:bodyPr vert="horz" lIns="0" tIns="0" rIns="0" bIns="0" rtlCol="0" anchor="t" anchorCtr="0">
            <a:normAutofit/>
          </a:bodyPr>
          <a:lstStyle/>
          <a:p>
            <a:pPr>
              <a:spcAft>
                <a:spcPts val="600"/>
              </a:spcAft>
            </a:pPr>
            <a:fld id="{19C38A61-2AC7-4B0E-B80F-DDADD701BB40}" type="slidenum">
              <a:rPr lang="de-DE" smtClean="0"/>
              <a:pPr>
                <a:spcAft>
                  <a:spcPts val="600"/>
                </a:spcAft>
              </a:pPr>
              <a:t>16</a:t>
            </a:fld>
            <a:endParaRPr lang="de-DE"/>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586595" y="342783"/>
            <a:ext cx="8643667" cy="458484"/>
          </a:xfrm>
          <a:solidFill>
            <a:srgbClr val="92D050"/>
          </a:solidFill>
        </p:spPr>
        <p:txBody>
          <a:bodyPr wrap="none" lIns="115200" tIns="36000" rIns="115200" bIns="18000">
            <a:normAutofit/>
          </a:bodyPr>
          <a:lstStyle/>
          <a:p>
            <a:r>
              <a:rPr lang="de-DE" sz="2800" kern="1200" cap="all" spc="-20" baseline="0" dirty="0">
                <a:latin typeface="Source Sans Pro Bold" panose="020B0703030503020204" pitchFamily="34" charset="0"/>
                <a:ea typeface="+mj-ea"/>
                <a:cs typeface="+mj-cs"/>
              </a:rPr>
              <a:t>4.2. Performance EvaluatioN &amp; MODEL SELECTION</a:t>
            </a:r>
          </a:p>
        </p:txBody>
      </p:sp>
      <p:graphicFrame>
        <p:nvGraphicFramePr>
          <p:cNvPr id="8" name="Content Placeholder 7">
            <a:extLst>
              <a:ext uri="{FF2B5EF4-FFF2-40B4-BE49-F238E27FC236}">
                <a16:creationId xmlns:a16="http://schemas.microsoft.com/office/drawing/2014/main" id="{2A312D68-9B49-45A6-0B12-DD51343EE5E1}"/>
              </a:ext>
            </a:extLst>
          </p:cNvPr>
          <p:cNvGraphicFramePr>
            <a:graphicFrameLocks noGrp="1"/>
          </p:cNvGraphicFramePr>
          <p:nvPr>
            <p:ph idx="1"/>
            <p:extLst>
              <p:ext uri="{D42A27DB-BD31-4B8C-83A1-F6EECF244321}">
                <p14:modId xmlns:p14="http://schemas.microsoft.com/office/powerpoint/2010/main" val="4182809763"/>
              </p:ext>
            </p:extLst>
          </p:nvPr>
        </p:nvGraphicFramePr>
        <p:xfrm>
          <a:off x="586596" y="1492369"/>
          <a:ext cx="8643666" cy="4335230"/>
        </p:xfrm>
        <a:graphic>
          <a:graphicData uri="http://schemas.openxmlformats.org/drawingml/2006/table">
            <a:tbl>
              <a:tblPr firstRow="1" firstCol="1" bandRow="1">
                <a:solidFill>
                  <a:srgbClr val="404040"/>
                </a:solidFill>
                <a:effectLst>
                  <a:outerShdw blurRad="50800" dist="38100" dir="2700000" algn="tl" rotWithShape="0">
                    <a:prstClr val="black">
                      <a:alpha val="40000"/>
                    </a:prstClr>
                  </a:outerShdw>
                </a:effectLst>
              </a:tblPr>
              <a:tblGrid>
                <a:gridCol w="5236158">
                  <a:extLst>
                    <a:ext uri="{9D8B030D-6E8A-4147-A177-3AD203B41FA5}">
                      <a16:colId xmlns:a16="http://schemas.microsoft.com/office/drawing/2014/main" val="49476923"/>
                    </a:ext>
                  </a:extLst>
                </a:gridCol>
                <a:gridCol w="3407508">
                  <a:extLst>
                    <a:ext uri="{9D8B030D-6E8A-4147-A177-3AD203B41FA5}">
                      <a16:colId xmlns:a16="http://schemas.microsoft.com/office/drawing/2014/main" val="840639246"/>
                    </a:ext>
                  </a:extLst>
                </a:gridCol>
              </a:tblGrid>
              <a:tr h="529013">
                <a:tc>
                  <a:txBody>
                    <a:bodyPr/>
                    <a:lstStyle/>
                    <a:p>
                      <a:pPr marL="215900"/>
                      <a:r>
                        <a:rPr lang="en-ID" b="1" dirty="0">
                          <a:effectLst/>
                        </a:rPr>
                        <a:t>Model</a:t>
                      </a:r>
                      <a:endParaRPr lang="en-ID" dirty="0">
                        <a:effectLst/>
                      </a:endParaRPr>
                    </a:p>
                  </a:txBody>
                  <a:tcPr anchor="ctr">
                    <a:lnL w="12700" cmpd="sng">
                      <a:noFill/>
                    </a:lnL>
                    <a:lnR w="12700" cmpd="sng">
                      <a:noFill/>
                    </a:lnR>
                    <a:lnT w="19050" cap="flat" cmpd="sng" algn="ctr">
                      <a:noFill/>
                      <a:prstDash val="solid"/>
                    </a:lnT>
                    <a:lnB w="38100" cmpd="sng">
                      <a:noFill/>
                    </a:lnB>
                    <a:solidFill>
                      <a:schemeClr val="accent1"/>
                    </a:solidFill>
                  </a:tcPr>
                </a:tc>
                <a:tc>
                  <a:txBody>
                    <a:bodyPr/>
                    <a:lstStyle/>
                    <a:p>
                      <a:pPr marL="215900"/>
                      <a:r>
                        <a:rPr lang="en-ID" b="1" dirty="0">
                          <a:effectLst/>
                        </a:rPr>
                        <a:t>Accuracy Score</a:t>
                      </a:r>
                      <a:endParaRPr lang="en-ID" dirty="0">
                        <a:effectLst/>
                      </a:endParaRPr>
                    </a:p>
                  </a:txBody>
                  <a:tcPr anchor="ctr">
                    <a:lnL w="12700" cmpd="sng">
                      <a:noFill/>
                    </a:lnL>
                    <a:lnR w="12700" cmpd="sng">
                      <a:noFill/>
                    </a:lnR>
                    <a:lnT w="19050" cap="flat" cmpd="sng" algn="ctr">
                      <a:noFill/>
                      <a:prstDash val="solid"/>
                    </a:lnT>
                    <a:lnB w="38100" cmpd="sng">
                      <a:noFill/>
                    </a:lnB>
                    <a:solidFill>
                      <a:schemeClr val="accent1"/>
                    </a:solidFill>
                  </a:tcPr>
                </a:tc>
                <a:extLst>
                  <a:ext uri="{0D108BD9-81ED-4DB2-BD59-A6C34878D82A}">
                    <a16:rowId xmlns:a16="http://schemas.microsoft.com/office/drawing/2014/main" val="466770946"/>
                  </a:ext>
                </a:extLst>
              </a:tr>
              <a:tr h="422913">
                <a:tc>
                  <a:txBody>
                    <a:bodyPr/>
                    <a:lstStyle/>
                    <a:p>
                      <a:pPr marL="215900"/>
                      <a:r>
                        <a:rPr lang="en-ID" dirty="0">
                          <a:effectLst/>
                        </a:rPr>
                        <a:t>Vicuna </a:t>
                      </a:r>
                      <a:r>
                        <a:rPr lang="en-ID" dirty="0" err="1">
                          <a:effectLst/>
                        </a:rPr>
                        <a:t>LoRA</a:t>
                      </a:r>
                      <a:endParaRPr lang="en-ID" dirty="0">
                        <a:effectLst/>
                      </a:endParaRPr>
                    </a:p>
                  </a:txBody>
                  <a:tcPr anchor="ctr">
                    <a:lnL w="12700" cmpd="sng">
                      <a:noFill/>
                      <a:prstDash val="solid"/>
                    </a:lnL>
                    <a:lnR w="12700" cmpd="sng">
                      <a:noFill/>
                      <a:prstDash val="solid"/>
                    </a:lnR>
                    <a:lnT w="38100" cmpd="sng">
                      <a:noFill/>
                    </a:lnT>
                    <a:lnB w="12700" cap="flat" cmpd="sng" algn="ctr">
                      <a:solidFill>
                        <a:schemeClr val="bg1">
                          <a:lumMod val="75000"/>
                        </a:schemeClr>
                      </a:solidFill>
                      <a:prstDash val="solid"/>
                    </a:lnB>
                    <a:solidFill>
                      <a:schemeClr val="bg2">
                        <a:lumMod val="20000"/>
                        <a:lumOff val="80000"/>
                      </a:schemeClr>
                    </a:solidFill>
                  </a:tcPr>
                </a:tc>
                <a:tc>
                  <a:txBody>
                    <a:bodyPr/>
                    <a:lstStyle/>
                    <a:p>
                      <a:pPr marL="215900"/>
                      <a:r>
                        <a:rPr lang="en-ID" dirty="0">
                          <a:effectLst/>
                        </a:rPr>
                        <a:t>0.040</a:t>
                      </a:r>
                    </a:p>
                  </a:txBody>
                  <a:tcPr anchor="ctr">
                    <a:lnL w="12700" cmpd="sng">
                      <a:noFill/>
                      <a:prstDash val="solid"/>
                    </a:lnL>
                    <a:lnR w="12700" cmpd="sng">
                      <a:noFill/>
                      <a:prstDash val="solid"/>
                    </a:lnR>
                    <a:lnT w="38100" cmpd="sng">
                      <a:noFill/>
                    </a:lnT>
                    <a:lnB w="12700" cap="flat" cmpd="sng" algn="ctr">
                      <a:solidFill>
                        <a:schemeClr val="bg1">
                          <a:lumMod val="75000"/>
                        </a:schemeClr>
                      </a:solidFill>
                      <a:prstDash val="solid"/>
                    </a:lnB>
                    <a:solidFill>
                      <a:schemeClr val="bg2">
                        <a:lumMod val="20000"/>
                        <a:lumOff val="80000"/>
                      </a:schemeClr>
                    </a:solidFill>
                  </a:tcPr>
                </a:tc>
                <a:extLst>
                  <a:ext uri="{0D108BD9-81ED-4DB2-BD59-A6C34878D82A}">
                    <a16:rowId xmlns:a16="http://schemas.microsoft.com/office/drawing/2014/main" val="210471209"/>
                  </a:ext>
                </a:extLst>
              </a:tr>
              <a:tr h="422913">
                <a:tc>
                  <a:txBody>
                    <a:bodyPr/>
                    <a:lstStyle/>
                    <a:p>
                      <a:pPr marL="215900"/>
                      <a:r>
                        <a:rPr lang="en-ID" dirty="0">
                          <a:effectLst/>
                        </a:rPr>
                        <a:t>GPT-3 Zero-shot Classifier</a:t>
                      </a:r>
                    </a:p>
                  </a:txBody>
                  <a:tcPr anchor="ctr">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chemeClr val="bg2">
                        <a:lumMod val="40000"/>
                        <a:lumOff val="60000"/>
                      </a:schemeClr>
                    </a:solidFill>
                  </a:tcPr>
                </a:tc>
                <a:tc>
                  <a:txBody>
                    <a:bodyPr/>
                    <a:lstStyle/>
                    <a:p>
                      <a:pPr marL="215900"/>
                      <a:r>
                        <a:rPr lang="en-ID">
                          <a:effectLst/>
                        </a:rPr>
                        <a:t>0.490</a:t>
                      </a:r>
                    </a:p>
                  </a:txBody>
                  <a:tcPr anchor="ctr">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chemeClr val="bg2">
                        <a:lumMod val="40000"/>
                        <a:lumOff val="60000"/>
                      </a:schemeClr>
                    </a:solidFill>
                  </a:tcPr>
                </a:tc>
                <a:extLst>
                  <a:ext uri="{0D108BD9-81ED-4DB2-BD59-A6C34878D82A}">
                    <a16:rowId xmlns:a16="http://schemas.microsoft.com/office/drawing/2014/main" val="3252963885"/>
                  </a:ext>
                </a:extLst>
              </a:tr>
              <a:tr h="422913">
                <a:tc>
                  <a:txBody>
                    <a:bodyPr/>
                    <a:lstStyle/>
                    <a:p>
                      <a:pPr marL="215900"/>
                      <a:r>
                        <a:rPr lang="en-ID" dirty="0" err="1">
                          <a:effectLst/>
                        </a:rPr>
                        <a:t>BernoulliNB</a:t>
                      </a:r>
                      <a:endParaRPr lang="en-ID" dirty="0">
                        <a:effectLst/>
                      </a:endParaRPr>
                    </a:p>
                  </a:txBody>
                  <a:tcPr anchor="ctr">
                    <a:lnL w="12700" cmpd="sng">
                      <a:noFill/>
                      <a:prstDash val="solid"/>
                    </a:lnL>
                    <a:lnR w="12700" cmpd="sng">
                      <a:noFill/>
                      <a:prstDash val="solid"/>
                    </a:lnR>
                    <a:lnT w="12700" cmpd="sng">
                      <a:noFill/>
                      <a:prstDash val="solid"/>
                    </a:lnT>
                    <a:lnB w="12700" cap="flat" cmpd="sng" algn="ctr">
                      <a:solidFill>
                        <a:schemeClr val="bg1">
                          <a:lumMod val="75000"/>
                        </a:schemeClr>
                      </a:solidFill>
                      <a:prstDash val="solid"/>
                    </a:lnB>
                    <a:solidFill>
                      <a:schemeClr val="bg1">
                        <a:lumMod val="85000"/>
                      </a:schemeClr>
                    </a:solidFill>
                  </a:tcPr>
                </a:tc>
                <a:tc>
                  <a:txBody>
                    <a:bodyPr/>
                    <a:lstStyle/>
                    <a:p>
                      <a:pPr marL="215900"/>
                      <a:r>
                        <a:rPr lang="en-ID">
                          <a:effectLst/>
                        </a:rPr>
                        <a:t>0.769</a:t>
                      </a:r>
                    </a:p>
                  </a:txBody>
                  <a:tcPr anchor="ctr">
                    <a:lnL w="12700" cmpd="sng">
                      <a:noFill/>
                      <a:prstDash val="solid"/>
                    </a:lnL>
                    <a:lnR w="12700" cmpd="sng">
                      <a:noFill/>
                      <a:prstDash val="solid"/>
                    </a:lnR>
                    <a:lnT w="12700" cmpd="sng">
                      <a:noFill/>
                      <a:prstDash val="solid"/>
                    </a:lnT>
                    <a:lnB w="12700" cap="flat" cmpd="sng" algn="ctr">
                      <a:solidFill>
                        <a:schemeClr val="bg1">
                          <a:lumMod val="75000"/>
                        </a:schemeClr>
                      </a:solidFill>
                      <a:prstDash val="solid"/>
                    </a:lnB>
                    <a:solidFill>
                      <a:schemeClr val="bg1">
                        <a:lumMod val="85000"/>
                      </a:schemeClr>
                    </a:solidFill>
                  </a:tcPr>
                </a:tc>
                <a:extLst>
                  <a:ext uri="{0D108BD9-81ED-4DB2-BD59-A6C34878D82A}">
                    <a16:rowId xmlns:a16="http://schemas.microsoft.com/office/drawing/2014/main" val="608984874"/>
                  </a:ext>
                </a:extLst>
              </a:tr>
              <a:tr h="422913">
                <a:tc>
                  <a:txBody>
                    <a:bodyPr/>
                    <a:lstStyle/>
                    <a:p>
                      <a:pPr marL="215900"/>
                      <a:r>
                        <a:rPr lang="en-ID" dirty="0" err="1">
                          <a:effectLst/>
                        </a:rPr>
                        <a:t>MultinomialNB</a:t>
                      </a:r>
                      <a:endParaRPr lang="en-ID" dirty="0">
                        <a:effectLst/>
                      </a:endParaRPr>
                    </a:p>
                  </a:txBody>
                  <a:tcPr anchor="ctr">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chemeClr val="bg2">
                        <a:lumMod val="60000"/>
                        <a:lumOff val="40000"/>
                      </a:schemeClr>
                    </a:solidFill>
                  </a:tcPr>
                </a:tc>
                <a:tc>
                  <a:txBody>
                    <a:bodyPr/>
                    <a:lstStyle/>
                    <a:p>
                      <a:pPr marL="215900"/>
                      <a:r>
                        <a:rPr lang="en-ID">
                          <a:effectLst/>
                        </a:rPr>
                        <a:t>0.762</a:t>
                      </a:r>
                    </a:p>
                  </a:txBody>
                  <a:tcPr anchor="ctr">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chemeClr val="bg2">
                        <a:lumMod val="60000"/>
                        <a:lumOff val="40000"/>
                      </a:schemeClr>
                    </a:solidFill>
                  </a:tcPr>
                </a:tc>
                <a:extLst>
                  <a:ext uri="{0D108BD9-81ED-4DB2-BD59-A6C34878D82A}">
                    <a16:rowId xmlns:a16="http://schemas.microsoft.com/office/drawing/2014/main" val="883243728"/>
                  </a:ext>
                </a:extLst>
              </a:tr>
              <a:tr h="422913">
                <a:tc>
                  <a:txBody>
                    <a:bodyPr/>
                    <a:lstStyle/>
                    <a:p>
                      <a:pPr marL="215900"/>
                      <a:r>
                        <a:rPr lang="en-ID" dirty="0">
                          <a:effectLst/>
                        </a:rPr>
                        <a:t>Logistic Regression</a:t>
                      </a:r>
                    </a:p>
                  </a:txBody>
                  <a:tcPr anchor="ctr">
                    <a:lnL w="12700" cmpd="sng">
                      <a:noFill/>
                      <a:prstDash val="solid"/>
                    </a:lnL>
                    <a:lnR w="12700" cmpd="sng">
                      <a:noFill/>
                      <a:prstDash val="solid"/>
                    </a:lnR>
                    <a:lnT w="12700" cmpd="sng">
                      <a:noFill/>
                      <a:prstDash val="solid"/>
                    </a:lnT>
                    <a:lnB w="12700" cap="flat" cmpd="sng" algn="ctr">
                      <a:solidFill>
                        <a:schemeClr val="bg1">
                          <a:lumMod val="75000"/>
                        </a:schemeClr>
                      </a:solidFill>
                      <a:prstDash val="solid"/>
                    </a:lnB>
                    <a:solidFill>
                      <a:schemeClr val="accent6">
                        <a:lumMod val="90000"/>
                      </a:schemeClr>
                    </a:solidFill>
                  </a:tcPr>
                </a:tc>
                <a:tc>
                  <a:txBody>
                    <a:bodyPr/>
                    <a:lstStyle/>
                    <a:p>
                      <a:pPr marL="215900"/>
                      <a:r>
                        <a:rPr lang="en-ID" dirty="0">
                          <a:effectLst/>
                        </a:rPr>
                        <a:t>0.855</a:t>
                      </a:r>
                    </a:p>
                  </a:txBody>
                  <a:tcPr anchor="ctr">
                    <a:lnL w="12700" cmpd="sng">
                      <a:noFill/>
                      <a:prstDash val="solid"/>
                    </a:lnL>
                    <a:lnR w="12700" cmpd="sng">
                      <a:noFill/>
                      <a:prstDash val="solid"/>
                    </a:lnR>
                    <a:lnT w="12700" cmpd="sng">
                      <a:noFill/>
                      <a:prstDash val="solid"/>
                    </a:lnT>
                    <a:lnB w="12700" cap="flat" cmpd="sng" algn="ctr">
                      <a:solidFill>
                        <a:schemeClr val="bg1">
                          <a:lumMod val="75000"/>
                        </a:schemeClr>
                      </a:solidFill>
                      <a:prstDash val="solid"/>
                    </a:lnB>
                    <a:solidFill>
                      <a:schemeClr val="accent6">
                        <a:lumMod val="90000"/>
                      </a:schemeClr>
                    </a:solidFill>
                  </a:tcPr>
                </a:tc>
                <a:extLst>
                  <a:ext uri="{0D108BD9-81ED-4DB2-BD59-A6C34878D82A}">
                    <a16:rowId xmlns:a16="http://schemas.microsoft.com/office/drawing/2014/main" val="4196039654"/>
                  </a:ext>
                </a:extLst>
              </a:tr>
              <a:tr h="422913">
                <a:tc>
                  <a:txBody>
                    <a:bodyPr/>
                    <a:lstStyle/>
                    <a:p>
                      <a:pPr marL="215900"/>
                      <a:r>
                        <a:rPr lang="en-ID" dirty="0">
                          <a:effectLst/>
                        </a:rPr>
                        <a:t>SVM (Support Vector Machine)</a:t>
                      </a:r>
                    </a:p>
                  </a:txBody>
                  <a:tcPr anchor="ctr">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chemeClr val="accent1">
                        <a:lumMod val="20000"/>
                        <a:lumOff val="80000"/>
                      </a:schemeClr>
                    </a:solidFill>
                  </a:tcPr>
                </a:tc>
                <a:tc>
                  <a:txBody>
                    <a:bodyPr/>
                    <a:lstStyle/>
                    <a:p>
                      <a:pPr marL="215900"/>
                      <a:r>
                        <a:rPr lang="en-ID" dirty="0">
                          <a:effectLst/>
                        </a:rPr>
                        <a:t>0.862</a:t>
                      </a:r>
                    </a:p>
                  </a:txBody>
                  <a:tcPr anchor="ctr">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chemeClr val="accent1">
                        <a:lumMod val="20000"/>
                        <a:lumOff val="80000"/>
                      </a:schemeClr>
                    </a:solidFill>
                  </a:tcPr>
                </a:tc>
                <a:extLst>
                  <a:ext uri="{0D108BD9-81ED-4DB2-BD59-A6C34878D82A}">
                    <a16:rowId xmlns:a16="http://schemas.microsoft.com/office/drawing/2014/main" val="3178436526"/>
                  </a:ext>
                </a:extLst>
              </a:tr>
              <a:tr h="422913">
                <a:tc>
                  <a:txBody>
                    <a:bodyPr/>
                    <a:lstStyle/>
                    <a:p>
                      <a:pPr marL="215900"/>
                      <a:r>
                        <a:rPr lang="en-ID" b="1" dirty="0" err="1">
                          <a:effectLst/>
                        </a:rPr>
                        <a:t>DistilBertForSequenceClassification</a:t>
                      </a:r>
                      <a:endParaRPr lang="en-ID" dirty="0">
                        <a:effectLst/>
                      </a:endParaRPr>
                    </a:p>
                  </a:txBody>
                  <a:tcPr anchor="ctr">
                    <a:lnL w="12700" cmpd="sng">
                      <a:noFill/>
                      <a:prstDash val="solid"/>
                    </a:lnL>
                    <a:lnR w="12700" cmpd="sng">
                      <a:noFill/>
                      <a:prstDash val="solid"/>
                    </a:lnR>
                    <a:lnT w="12700" cap="flat" cmpd="sng" algn="ctr">
                      <a:noFill/>
                      <a:prstDash val="solid"/>
                    </a:lnT>
                    <a:lnB w="12700" cmpd="sng">
                      <a:noFill/>
                      <a:prstDash val="solid"/>
                    </a:lnB>
                    <a:solidFill>
                      <a:schemeClr val="accent1">
                        <a:lumMod val="40000"/>
                        <a:lumOff val="60000"/>
                      </a:schemeClr>
                    </a:solidFill>
                  </a:tcPr>
                </a:tc>
                <a:tc>
                  <a:txBody>
                    <a:bodyPr/>
                    <a:lstStyle/>
                    <a:p>
                      <a:pPr marL="215900"/>
                      <a:r>
                        <a:rPr lang="en-ID" b="1" dirty="0">
                          <a:effectLst/>
                        </a:rPr>
                        <a:t>0.880</a:t>
                      </a:r>
                      <a:endParaRPr lang="en-ID" dirty="0">
                        <a:effectLst/>
                      </a:endParaRPr>
                    </a:p>
                  </a:txBody>
                  <a:tcPr anchor="ctr">
                    <a:lnL w="12700" cmpd="sng">
                      <a:noFill/>
                      <a:prstDash val="solid"/>
                    </a:lnL>
                    <a:lnR w="12700" cmpd="sng">
                      <a:noFill/>
                      <a:prstDash val="solid"/>
                    </a:lnR>
                    <a:lnT w="12700" cap="flat" cmpd="sng" algn="ctr">
                      <a:noFill/>
                      <a:prstDash val="solid"/>
                    </a:lnT>
                    <a:lnB w="12700" cmpd="sng">
                      <a:noFill/>
                      <a:prstDash val="solid"/>
                    </a:lnB>
                    <a:solidFill>
                      <a:schemeClr val="accent1">
                        <a:lumMod val="40000"/>
                        <a:lumOff val="60000"/>
                      </a:schemeClr>
                    </a:solidFill>
                  </a:tcPr>
                </a:tc>
                <a:extLst>
                  <a:ext uri="{0D108BD9-81ED-4DB2-BD59-A6C34878D82A}">
                    <a16:rowId xmlns:a16="http://schemas.microsoft.com/office/drawing/2014/main" val="1627072588"/>
                  </a:ext>
                </a:extLst>
              </a:tr>
              <a:tr h="422913">
                <a:tc>
                  <a:txBody>
                    <a:bodyPr/>
                    <a:lstStyle/>
                    <a:p>
                      <a:pPr marL="215900"/>
                      <a:r>
                        <a:rPr lang="en-ID" b="1" dirty="0">
                          <a:effectLst/>
                        </a:rPr>
                        <a:t>Linear SVC</a:t>
                      </a:r>
                      <a:endParaRPr lang="en-ID" dirty="0">
                        <a:effectLst/>
                      </a:endParaRPr>
                    </a:p>
                  </a:txBody>
                  <a:tcPr anchor="ctr">
                    <a:lnL w="12700" cmpd="sng">
                      <a:noFill/>
                      <a:prstDash val="solid"/>
                    </a:lnL>
                    <a:lnR w="12700" cmpd="sng">
                      <a:noFill/>
                      <a:prstDash val="solid"/>
                    </a:lnR>
                    <a:lnT w="12700" cmpd="sng">
                      <a:noFill/>
                      <a:prstDash val="solid"/>
                    </a:lnT>
                    <a:lnB w="12700" cmpd="sng">
                      <a:noFill/>
                      <a:prstDash val="solid"/>
                    </a:lnB>
                    <a:solidFill>
                      <a:schemeClr val="accent1">
                        <a:lumMod val="60000"/>
                        <a:lumOff val="40000"/>
                      </a:schemeClr>
                    </a:solidFill>
                  </a:tcPr>
                </a:tc>
                <a:tc>
                  <a:txBody>
                    <a:bodyPr/>
                    <a:lstStyle/>
                    <a:p>
                      <a:pPr marL="215900"/>
                      <a:r>
                        <a:rPr lang="en-ID" b="1" dirty="0">
                          <a:effectLst/>
                        </a:rPr>
                        <a:t>0.883</a:t>
                      </a:r>
                      <a:endParaRPr lang="en-ID" dirty="0">
                        <a:effectLst/>
                      </a:endParaRPr>
                    </a:p>
                  </a:txBody>
                  <a:tcPr anchor="ctr">
                    <a:lnL w="12700" cmpd="sng">
                      <a:noFill/>
                      <a:prstDash val="solid"/>
                    </a:lnL>
                    <a:lnR w="12700" cmpd="sng">
                      <a:noFill/>
                      <a:prstDash val="solid"/>
                    </a:lnR>
                    <a:lnT w="12700" cmpd="sng">
                      <a:noFill/>
                      <a:prstDash val="solid"/>
                    </a:lnT>
                    <a:lnB w="12700" cmpd="sng">
                      <a:noFill/>
                      <a:prstDash val="solid"/>
                    </a:lnB>
                    <a:solidFill>
                      <a:schemeClr val="accent1">
                        <a:lumMod val="60000"/>
                        <a:lumOff val="40000"/>
                      </a:schemeClr>
                    </a:solidFill>
                  </a:tcPr>
                </a:tc>
                <a:extLst>
                  <a:ext uri="{0D108BD9-81ED-4DB2-BD59-A6C34878D82A}">
                    <a16:rowId xmlns:a16="http://schemas.microsoft.com/office/drawing/2014/main" val="3757368229"/>
                  </a:ext>
                </a:extLst>
              </a:tr>
              <a:tr h="422913">
                <a:tc>
                  <a:txBody>
                    <a:bodyPr/>
                    <a:lstStyle/>
                    <a:p>
                      <a:pPr marL="215900"/>
                      <a:r>
                        <a:rPr lang="en-ID" b="1" dirty="0" err="1">
                          <a:effectLst/>
                        </a:rPr>
                        <a:t>BertForSequenceClassification</a:t>
                      </a:r>
                      <a:endParaRPr lang="en-ID" dirty="0">
                        <a:effectLst/>
                      </a:endParaRPr>
                    </a:p>
                  </a:txBody>
                  <a:tcPr anchor="ctr">
                    <a:lnL w="12700" cmpd="sng">
                      <a:noFill/>
                      <a:prstDash val="solid"/>
                    </a:lnL>
                    <a:lnR w="12700" cmpd="sng">
                      <a:noFill/>
                      <a:prstDash val="solid"/>
                    </a:lnR>
                    <a:lnT w="12700" cmpd="sng">
                      <a:noFill/>
                      <a:prstDash val="solid"/>
                    </a:lnT>
                    <a:lnB w="12700" cmpd="sng">
                      <a:noFill/>
                      <a:prstDash val="solid"/>
                    </a:lnB>
                    <a:solidFill>
                      <a:schemeClr val="tx2">
                        <a:lumMod val="60000"/>
                        <a:lumOff val="40000"/>
                      </a:schemeClr>
                    </a:solidFill>
                  </a:tcPr>
                </a:tc>
                <a:tc>
                  <a:txBody>
                    <a:bodyPr/>
                    <a:lstStyle/>
                    <a:p>
                      <a:pPr marL="215900"/>
                      <a:r>
                        <a:rPr lang="en-ID" b="1" dirty="0">
                          <a:effectLst/>
                        </a:rPr>
                        <a:t>0.970</a:t>
                      </a:r>
                      <a:endParaRPr lang="en-ID" dirty="0">
                        <a:effectLst/>
                      </a:endParaRPr>
                    </a:p>
                  </a:txBody>
                  <a:tcPr anchor="ctr">
                    <a:lnL w="12700" cmpd="sng">
                      <a:noFill/>
                      <a:prstDash val="solid"/>
                    </a:lnL>
                    <a:lnR w="12700" cmpd="sng">
                      <a:noFill/>
                      <a:prstDash val="solid"/>
                    </a:lnR>
                    <a:lnT w="12700" cmpd="sng">
                      <a:noFill/>
                      <a:prstDash val="solid"/>
                    </a:lnT>
                    <a:lnB w="12700" cmpd="sng">
                      <a:noFill/>
                      <a:prstDash val="solid"/>
                    </a:lnB>
                    <a:solidFill>
                      <a:schemeClr val="tx2">
                        <a:lumMod val="60000"/>
                        <a:lumOff val="40000"/>
                      </a:schemeClr>
                    </a:solidFill>
                  </a:tcPr>
                </a:tc>
                <a:extLst>
                  <a:ext uri="{0D108BD9-81ED-4DB2-BD59-A6C34878D82A}">
                    <a16:rowId xmlns:a16="http://schemas.microsoft.com/office/drawing/2014/main" val="3000484727"/>
                  </a:ext>
                </a:extLst>
              </a:tr>
            </a:tbl>
          </a:graphicData>
        </a:graphic>
      </p:graphicFrame>
      <p:sp>
        <p:nvSpPr>
          <p:cNvPr id="14" name="TextBox 13">
            <a:extLst>
              <a:ext uri="{FF2B5EF4-FFF2-40B4-BE49-F238E27FC236}">
                <a16:creationId xmlns:a16="http://schemas.microsoft.com/office/drawing/2014/main" id="{7F184871-EF68-B467-96E6-00ED1664D654}"/>
              </a:ext>
            </a:extLst>
          </p:cNvPr>
          <p:cNvSpPr txBox="1"/>
          <p:nvPr/>
        </p:nvSpPr>
        <p:spPr>
          <a:xfrm>
            <a:off x="508957" y="1178437"/>
            <a:ext cx="5374257" cy="313932"/>
          </a:xfrm>
          <a:prstGeom prst="rect">
            <a:avLst/>
          </a:prstGeom>
          <a:noFill/>
          <a:ln>
            <a:noFill/>
          </a:ln>
        </p:spPr>
        <p:txBody>
          <a:bodyPr wrap="square">
            <a:spAutoFit/>
          </a:bodyPr>
          <a:lstStyle/>
          <a:p>
            <a:pPr marR="0" eaLnBrk="1" fontAlgn="base" hangingPunct="1">
              <a:lnSpc>
                <a:spcPct val="90000"/>
              </a:lnSpc>
              <a:spcBef>
                <a:spcPts val="0"/>
              </a:spcBef>
              <a:spcAft>
                <a:spcPts val="600"/>
              </a:spcAft>
              <a:buSzPct val="120000"/>
              <a:tabLst>
                <a:tab pos="5156200" algn="l"/>
              </a:tabLst>
            </a:pPr>
            <a:r>
              <a:rPr kumimoji="0" lang="de-DE" altLang="en-US" sz="1600" b="1" i="0" u="none" strike="noStrike" kern="1200" cap="none" normalizeH="0" baseline="0" dirty="0">
                <a:ln>
                  <a:noFill/>
                </a:ln>
                <a:effectLst/>
                <a:latin typeface="Source Sans Pro" panose="020B0503030403020204" pitchFamily="34" charset="0"/>
                <a:ea typeface="Source Sans Pro" panose="020B0503030403020204" pitchFamily="34" charset="0"/>
                <a:cs typeface="+mn-cs"/>
              </a:rPr>
              <a:t>Table 1. Sentiment Analysis Model Accuracy comparison </a:t>
            </a:r>
          </a:p>
        </p:txBody>
      </p:sp>
      <p:sp>
        <p:nvSpPr>
          <p:cNvPr id="16" name="TextBox 15">
            <a:extLst>
              <a:ext uri="{FF2B5EF4-FFF2-40B4-BE49-F238E27FC236}">
                <a16:creationId xmlns:a16="http://schemas.microsoft.com/office/drawing/2014/main" id="{D1194945-A3BB-7EFD-4EE1-2BB9150FFBEB}"/>
              </a:ext>
            </a:extLst>
          </p:cNvPr>
          <p:cNvSpPr txBox="1"/>
          <p:nvPr/>
        </p:nvSpPr>
        <p:spPr>
          <a:xfrm>
            <a:off x="447028" y="5960852"/>
            <a:ext cx="7881246" cy="230832"/>
          </a:xfrm>
          <a:prstGeom prst="rect">
            <a:avLst/>
          </a:prstGeom>
          <a:noFill/>
          <a:ln>
            <a:noFill/>
          </a:ln>
        </p:spPr>
        <p:txBody>
          <a:bodyPr wrap="square">
            <a:spAutoFit/>
          </a:bodyPr>
          <a:lstStyle/>
          <a:p>
            <a:pPr marR="0" eaLnBrk="1" fontAlgn="base" hangingPunct="1">
              <a:lnSpc>
                <a:spcPct val="90000"/>
              </a:lnSpc>
              <a:spcBef>
                <a:spcPts val="0"/>
              </a:spcBef>
              <a:spcAft>
                <a:spcPts val="600"/>
              </a:spcAft>
              <a:buSzPct val="120000"/>
              <a:tabLst>
                <a:tab pos="5156200" algn="l"/>
              </a:tabLst>
            </a:pPr>
            <a:r>
              <a:rPr kumimoji="0" lang="de-DE" altLang="en-US" sz="1000" b="1" i="0" u="none" strike="noStrike" kern="1200" cap="none" normalizeH="0" baseline="0" dirty="0">
                <a:ln>
                  <a:noFill/>
                </a:ln>
                <a:effectLst/>
                <a:latin typeface="Arial" panose="020B0604020202020204" pitchFamily="34" charset="0"/>
                <a:ea typeface="Source Sans Pro" panose="020B0503030403020204" pitchFamily="34" charset="0"/>
                <a:cs typeface="Arial" panose="020B0604020202020204" pitchFamily="34" charset="0"/>
              </a:rPr>
              <a:t>Source: Own Representation</a:t>
            </a:r>
          </a:p>
        </p:txBody>
      </p:sp>
    </p:spTree>
    <p:extLst>
      <p:ext uri="{BB962C8B-B14F-4D97-AF65-F5344CB8AC3E}">
        <p14:creationId xmlns:p14="http://schemas.microsoft.com/office/powerpoint/2010/main" val="8808612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a:xfrm>
            <a:off x="447028" y="6667836"/>
            <a:ext cx="468000" cy="135423"/>
          </a:xfrm>
        </p:spPr>
        <p:txBody>
          <a:bodyPr vert="horz" lIns="0" tIns="0" rIns="0" bIns="0" rtlCol="0" anchor="t" anchorCtr="0">
            <a:normAutofit/>
          </a:bodyPr>
          <a:lstStyle/>
          <a:p>
            <a:pPr>
              <a:spcAft>
                <a:spcPts val="600"/>
              </a:spcAft>
            </a:pPr>
            <a:fld id="{9DE2538E-986B-6C46-B955-8C701E8C89AF}" type="datetime1">
              <a:rPr lang="de-DE" smtClean="0"/>
              <a:pPr>
                <a:spcAft>
                  <a:spcPts val="600"/>
                </a:spcAft>
              </a:pPr>
              <a:t>16.07.2023</a:t>
            </a:fld>
            <a:endParaRPr lang="de-DE"/>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a:xfrm>
            <a:off x="959840" y="6667836"/>
            <a:ext cx="415290" cy="135422"/>
          </a:xfrm>
        </p:spPr>
        <p:txBody>
          <a:bodyPr vert="horz" lIns="0" tIns="0" rIns="0" bIns="0" rtlCol="0" anchor="t" anchorCtr="0">
            <a:normAutofit/>
          </a:bodyPr>
          <a:lstStyle/>
          <a:p>
            <a:pPr>
              <a:spcAft>
                <a:spcPts val="600"/>
              </a:spcAft>
            </a:pPr>
            <a:fld id="{19C38A61-2AC7-4B0E-B80F-DDADD701BB40}" type="slidenum">
              <a:rPr lang="de-DE" smtClean="0"/>
              <a:pPr>
                <a:spcAft>
                  <a:spcPts val="600"/>
                </a:spcAft>
              </a:pPr>
              <a:t>17</a:t>
            </a:fld>
            <a:endParaRPr lang="de-DE"/>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495003" y="342783"/>
            <a:ext cx="8441963" cy="367019"/>
          </a:xfrm>
          <a:solidFill>
            <a:srgbClr val="92D050"/>
          </a:solidFill>
        </p:spPr>
        <p:txBody>
          <a:bodyPr wrap="none" lIns="115200" tIns="36000" rIns="115200" bIns="18000">
            <a:normAutofit fontScale="90000"/>
          </a:bodyPr>
          <a:lstStyle/>
          <a:p>
            <a:r>
              <a:rPr lang="de-DE" sz="2800" kern="1200" cap="all" spc="-20" baseline="0" dirty="0">
                <a:latin typeface="Source Sans Pro Bold" panose="020B0703030503020204" pitchFamily="34" charset="0"/>
                <a:ea typeface="+mj-ea"/>
                <a:cs typeface="+mj-cs"/>
              </a:rPr>
              <a:t>4.2. Performance EvaluatioN &amp; MODEL SELECTION</a:t>
            </a:r>
          </a:p>
        </p:txBody>
      </p:sp>
      <p:sp>
        <p:nvSpPr>
          <p:cNvPr id="16" name="TextBox 15">
            <a:extLst>
              <a:ext uri="{FF2B5EF4-FFF2-40B4-BE49-F238E27FC236}">
                <a16:creationId xmlns:a16="http://schemas.microsoft.com/office/drawing/2014/main" id="{D1194945-A3BB-7EFD-4EE1-2BB9150FFBEB}"/>
              </a:ext>
            </a:extLst>
          </p:cNvPr>
          <p:cNvSpPr txBox="1"/>
          <p:nvPr/>
        </p:nvSpPr>
        <p:spPr>
          <a:xfrm>
            <a:off x="9458402" y="6162175"/>
            <a:ext cx="2865515" cy="230832"/>
          </a:xfrm>
          <a:prstGeom prst="rect">
            <a:avLst/>
          </a:prstGeom>
          <a:noFill/>
          <a:ln>
            <a:noFill/>
          </a:ln>
        </p:spPr>
        <p:txBody>
          <a:bodyPr wrap="square">
            <a:spAutoFit/>
          </a:bodyPr>
          <a:lstStyle/>
          <a:p>
            <a:pPr marR="0" eaLnBrk="1" fontAlgn="base" hangingPunct="1">
              <a:lnSpc>
                <a:spcPct val="90000"/>
              </a:lnSpc>
              <a:spcBef>
                <a:spcPts val="0"/>
              </a:spcBef>
              <a:spcAft>
                <a:spcPts val="600"/>
              </a:spcAft>
              <a:buSzPct val="120000"/>
              <a:tabLst>
                <a:tab pos="5156200" algn="l"/>
              </a:tabLst>
            </a:pPr>
            <a:r>
              <a:rPr kumimoji="0" lang="de-DE" altLang="en-US" sz="1000" b="1" i="0" u="none" strike="noStrike" kern="1200" cap="none" normalizeH="0" baseline="0" dirty="0">
                <a:ln>
                  <a:noFill/>
                </a:ln>
                <a:effectLst/>
                <a:latin typeface="Arial" panose="020B0604020202020204" pitchFamily="34" charset="0"/>
                <a:ea typeface="Source Sans Pro" panose="020B0503030403020204" pitchFamily="34" charset="0"/>
                <a:cs typeface="Arial" panose="020B0604020202020204" pitchFamily="34" charset="0"/>
              </a:rPr>
              <a:t>Source: Own Representation</a:t>
            </a:r>
          </a:p>
        </p:txBody>
      </p:sp>
      <p:pic>
        <p:nvPicPr>
          <p:cNvPr id="15" name="Content Placeholder 14" descr="A picture containing text, screenshot, document, font&#10;&#10;Description automatically generated">
            <a:extLst>
              <a:ext uri="{FF2B5EF4-FFF2-40B4-BE49-F238E27FC236}">
                <a16:creationId xmlns:a16="http://schemas.microsoft.com/office/drawing/2014/main" id="{6F73D69A-5389-2FA2-003F-D355758EC8A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97880" y="991076"/>
            <a:ext cx="6987396" cy="5171100"/>
          </a:xfrm>
        </p:spPr>
      </p:pic>
      <p:pic>
        <p:nvPicPr>
          <p:cNvPr id="18" name="Picture 17" descr="A picture containing text, menu, screenshot&#10;&#10;Description automatically generated">
            <a:extLst>
              <a:ext uri="{FF2B5EF4-FFF2-40B4-BE49-F238E27FC236}">
                <a16:creationId xmlns:a16="http://schemas.microsoft.com/office/drawing/2014/main" id="{4D4A3FA6-55D8-ACBB-8D6A-14E5745174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4233" y="1207520"/>
            <a:ext cx="3348752" cy="5070071"/>
          </a:xfrm>
          <a:prstGeom prst="rect">
            <a:avLst/>
          </a:prstGeom>
        </p:spPr>
      </p:pic>
      <p:sp>
        <p:nvSpPr>
          <p:cNvPr id="20" name="TextBox 19">
            <a:extLst>
              <a:ext uri="{FF2B5EF4-FFF2-40B4-BE49-F238E27FC236}">
                <a16:creationId xmlns:a16="http://schemas.microsoft.com/office/drawing/2014/main" id="{17EB34E5-77D0-C3D1-BE07-A56484779FAE}"/>
              </a:ext>
            </a:extLst>
          </p:cNvPr>
          <p:cNvSpPr txBox="1"/>
          <p:nvPr/>
        </p:nvSpPr>
        <p:spPr>
          <a:xfrm>
            <a:off x="447028" y="940634"/>
            <a:ext cx="4573546" cy="246221"/>
          </a:xfrm>
          <a:prstGeom prst="rect">
            <a:avLst/>
          </a:prstGeom>
          <a:noFill/>
          <a:ln>
            <a:noFill/>
          </a:ln>
        </p:spPr>
        <p:txBody>
          <a:bodyPr wrap="square">
            <a:spAutoFit/>
          </a:bodyPr>
          <a:lstStyle/>
          <a:p>
            <a:r>
              <a:rPr kumimoji="0" lang="de-DE" altLang="en-US" sz="1000" b="1" i="0" u="none" strike="noStrike" kern="1200" cap="none" normalizeH="0" baseline="0" dirty="0">
                <a:ln>
                  <a:noFill/>
                </a:ln>
                <a:effectLst/>
                <a:latin typeface="Arial" panose="020B0604020202020204" pitchFamily="34" charset="0"/>
                <a:ea typeface="Source Sans Pro" panose="020B0503030403020204" pitchFamily="34" charset="0"/>
                <a:cs typeface="Arial" panose="020B0604020202020204" pitchFamily="34" charset="0"/>
              </a:rPr>
              <a:t>Figure 3. </a:t>
            </a:r>
            <a:r>
              <a:rPr lang="en-ID" sz="1000" b="1" i="0" u="none" strike="noStrike" cap="none" spc="0" dirty="0">
                <a:effectLst/>
                <a:latin typeface="Arial" panose="020B0604020202020204" pitchFamily="34" charset="0"/>
                <a:ea typeface="Times New Roman" panose="02020603050405020304" pitchFamily="18" charset="0"/>
                <a:cs typeface="Arial" panose="020B0604020202020204" pitchFamily="34" charset="0"/>
              </a:rPr>
              <a:t>Vicuna Classification Result</a:t>
            </a:r>
            <a:endParaRPr lang="en-ID" sz="1000" dirty="0"/>
          </a:p>
        </p:txBody>
      </p:sp>
    </p:spTree>
    <p:extLst>
      <p:ext uri="{BB962C8B-B14F-4D97-AF65-F5344CB8AC3E}">
        <p14:creationId xmlns:p14="http://schemas.microsoft.com/office/powerpoint/2010/main" val="25902728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a:xfrm>
            <a:off x="447028" y="6667836"/>
            <a:ext cx="468000" cy="135423"/>
          </a:xfrm>
        </p:spPr>
        <p:txBody>
          <a:bodyPr vert="horz" lIns="0" tIns="0" rIns="0" bIns="0" rtlCol="0" anchor="t" anchorCtr="0">
            <a:normAutofit/>
          </a:bodyPr>
          <a:lstStyle/>
          <a:p>
            <a:pPr>
              <a:spcAft>
                <a:spcPts val="600"/>
              </a:spcAft>
            </a:pPr>
            <a:fld id="{9DE2538E-986B-6C46-B955-8C701E8C89AF}" type="datetime1">
              <a:rPr lang="de-DE" smtClean="0"/>
              <a:pPr>
                <a:spcAft>
                  <a:spcPts val="600"/>
                </a:spcAft>
              </a:pPr>
              <a:t>16.07.2023</a:t>
            </a:fld>
            <a:endParaRPr lang="de-DE"/>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a:xfrm>
            <a:off x="959840" y="6667836"/>
            <a:ext cx="415290" cy="135422"/>
          </a:xfrm>
        </p:spPr>
        <p:txBody>
          <a:bodyPr vert="horz" lIns="0" tIns="0" rIns="0" bIns="0" rtlCol="0" anchor="t" anchorCtr="0">
            <a:normAutofit/>
          </a:bodyPr>
          <a:lstStyle/>
          <a:p>
            <a:pPr>
              <a:spcAft>
                <a:spcPts val="600"/>
              </a:spcAft>
            </a:pPr>
            <a:fld id="{19C38A61-2AC7-4B0E-B80F-DDADD701BB40}" type="slidenum">
              <a:rPr lang="de-DE" smtClean="0"/>
              <a:pPr>
                <a:spcAft>
                  <a:spcPts val="600"/>
                </a:spcAft>
              </a:pPr>
              <a:t>18</a:t>
            </a:fld>
            <a:endParaRPr lang="de-DE"/>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495003" y="342783"/>
            <a:ext cx="8502348" cy="458484"/>
          </a:xfrm>
          <a:solidFill>
            <a:srgbClr val="92D050"/>
          </a:solidFill>
        </p:spPr>
        <p:txBody>
          <a:bodyPr wrap="none" lIns="115200" tIns="36000" rIns="115200" bIns="18000">
            <a:normAutofit/>
          </a:bodyPr>
          <a:lstStyle/>
          <a:p>
            <a:r>
              <a:rPr lang="en-US" sz="2800" b="1" dirty="0"/>
              <a:t>Classification Report</a:t>
            </a:r>
            <a:endParaRPr lang="de-DE" sz="2800" kern="1200" cap="all" spc="-20" baseline="0" dirty="0">
              <a:latin typeface="Source Sans Pro Bold" panose="020B0703030503020204" pitchFamily="34" charset="0"/>
              <a:ea typeface="+mj-ea"/>
              <a:cs typeface="+mj-cs"/>
            </a:endParaRPr>
          </a:p>
        </p:txBody>
      </p:sp>
      <p:sp>
        <p:nvSpPr>
          <p:cNvPr id="5" name="Content Placeholder 4">
            <a:extLst>
              <a:ext uri="{FF2B5EF4-FFF2-40B4-BE49-F238E27FC236}">
                <a16:creationId xmlns:a16="http://schemas.microsoft.com/office/drawing/2014/main" id="{CA0420A0-6084-C346-34AF-B669458DF944}"/>
              </a:ext>
            </a:extLst>
          </p:cNvPr>
          <p:cNvSpPr>
            <a:spLocks noGrp="1"/>
          </p:cNvSpPr>
          <p:nvPr>
            <p:ph idx="1"/>
          </p:nvPr>
        </p:nvSpPr>
        <p:spPr>
          <a:xfrm>
            <a:off x="612475" y="1121443"/>
            <a:ext cx="11225105" cy="4875319"/>
          </a:xfrm>
        </p:spPr>
        <p:txBody>
          <a:bodyPr/>
          <a:lstStyle/>
          <a:p>
            <a:pPr marL="0" marR="215900" lvl="0" indent="0">
              <a:lnSpc>
                <a:spcPct val="150000"/>
              </a:lnSpc>
              <a:spcBef>
                <a:spcPts val="770"/>
              </a:spcBef>
              <a:spcAft>
                <a:spcPts val="0"/>
              </a:spcAft>
              <a:buNone/>
            </a:pPr>
            <a:r>
              <a:rPr lang="en-ID" sz="1800" dirty="0">
                <a:effectLst/>
                <a:latin typeface="Arial" panose="020B0604020202020204" pitchFamily="34" charset="0"/>
                <a:ea typeface="Palatino Linotype" panose="02040502050505030304" pitchFamily="18" charset="0"/>
                <a:cs typeface="Arial" panose="020B0604020202020204" pitchFamily="34" charset="0"/>
              </a:rPr>
              <a:t>The classification report provides a summary of the performance of the classification model by comparing the model's performance to other models or understanding where the model might be struggling. (</a:t>
            </a:r>
            <a:r>
              <a:rPr lang="en-ID" sz="1800" dirty="0" err="1">
                <a:effectLst/>
                <a:latin typeface="Arial" panose="020B0604020202020204" pitchFamily="34" charset="0"/>
                <a:ea typeface="Palatino Linotype" panose="02040502050505030304" pitchFamily="18" charset="0"/>
                <a:cs typeface="Arial" panose="020B0604020202020204" pitchFamily="34" charset="0"/>
              </a:rPr>
              <a:t>Burkov</a:t>
            </a:r>
            <a:r>
              <a:rPr lang="en-ID" sz="1800" dirty="0">
                <a:effectLst/>
                <a:latin typeface="Arial" panose="020B0604020202020204" pitchFamily="34" charset="0"/>
                <a:ea typeface="Palatino Linotype" panose="02040502050505030304" pitchFamily="18" charset="0"/>
                <a:cs typeface="Arial" panose="020B0604020202020204" pitchFamily="34" charset="0"/>
              </a:rPr>
              <a:t>, A., 2019, p. 65).</a:t>
            </a:r>
          </a:p>
          <a:p>
            <a:pPr marL="0" marR="215900" lvl="0" indent="0">
              <a:lnSpc>
                <a:spcPct val="150000"/>
              </a:lnSpc>
              <a:spcBef>
                <a:spcPts val="770"/>
              </a:spcBef>
              <a:spcAft>
                <a:spcPts val="0"/>
              </a:spcAft>
              <a:buNone/>
            </a:pPr>
            <a:endParaRPr lang="en-ID" sz="1800" dirty="0">
              <a:effectLst/>
              <a:latin typeface="Arial" panose="020B0604020202020204" pitchFamily="34" charset="0"/>
              <a:ea typeface="Palatino Linotype" panose="02040502050505030304" pitchFamily="18" charset="0"/>
              <a:cs typeface="Arial" panose="020B0604020202020204" pitchFamily="34" charset="0"/>
            </a:endParaRPr>
          </a:p>
          <a:p>
            <a:pPr marL="0" marR="215900" lvl="0" indent="0">
              <a:lnSpc>
                <a:spcPct val="150000"/>
              </a:lnSpc>
              <a:spcBef>
                <a:spcPts val="770"/>
              </a:spcBef>
              <a:spcAft>
                <a:spcPts val="0"/>
              </a:spcAft>
              <a:buNone/>
            </a:pPr>
            <a:r>
              <a:rPr lang="en-ID" sz="1800" dirty="0">
                <a:effectLst/>
                <a:latin typeface="Arial" panose="020B0604020202020204" pitchFamily="34" charset="0"/>
                <a:ea typeface="Palatino Linotype" panose="02040502050505030304" pitchFamily="18" charset="0"/>
                <a:cs typeface="Arial" panose="020B0604020202020204" pitchFamily="34" charset="0"/>
              </a:rPr>
              <a:t>To decide which one is the best model, precision, recall, and f1-score metrics in the classification report need to be considered.</a:t>
            </a:r>
          </a:p>
          <a:p>
            <a:pPr marR="215900">
              <a:lnSpc>
                <a:spcPct val="150000"/>
              </a:lnSpc>
              <a:spcBef>
                <a:spcPts val="770"/>
              </a:spcBef>
            </a:pPr>
            <a:r>
              <a:rPr lang="en-ID" sz="1800" b="1" dirty="0">
                <a:effectLst/>
                <a:latin typeface="Arial" panose="020B0604020202020204" pitchFamily="34" charset="0"/>
                <a:ea typeface="Palatino Linotype" panose="02040502050505030304" pitchFamily="18" charset="0"/>
                <a:cs typeface="Arial" panose="020B0604020202020204" pitchFamily="34" charset="0"/>
              </a:rPr>
              <a:t>Accuracy</a:t>
            </a:r>
            <a:r>
              <a:rPr lang="en-ID" sz="1800" dirty="0">
                <a:effectLst/>
                <a:latin typeface="Arial" panose="020B0604020202020204" pitchFamily="34" charset="0"/>
                <a:ea typeface="Palatino Linotype" panose="02040502050505030304" pitchFamily="18" charset="0"/>
                <a:cs typeface="Arial" panose="020B0604020202020204" pitchFamily="34" charset="0"/>
              </a:rPr>
              <a:t> shows the overall correctness of the model.</a:t>
            </a:r>
          </a:p>
          <a:p>
            <a:pPr marR="215900">
              <a:lnSpc>
                <a:spcPct val="150000"/>
              </a:lnSpc>
              <a:spcBef>
                <a:spcPts val="770"/>
              </a:spcBef>
            </a:pPr>
            <a:r>
              <a:rPr lang="en-ID" sz="1800" b="1" dirty="0">
                <a:effectLst/>
                <a:latin typeface="Arial" panose="020B0604020202020204" pitchFamily="34" charset="0"/>
                <a:ea typeface="Palatino Linotype" panose="02040502050505030304" pitchFamily="18" charset="0"/>
                <a:cs typeface="Arial" panose="020B0604020202020204" pitchFamily="34" charset="0"/>
              </a:rPr>
              <a:t>Precision</a:t>
            </a:r>
            <a:r>
              <a:rPr lang="en-ID" sz="1800" dirty="0">
                <a:effectLst/>
                <a:latin typeface="Arial" panose="020B0604020202020204" pitchFamily="34" charset="0"/>
                <a:ea typeface="Palatino Linotype" panose="02040502050505030304" pitchFamily="18" charset="0"/>
                <a:cs typeface="Arial" panose="020B0604020202020204" pitchFamily="34" charset="0"/>
              </a:rPr>
              <a:t> is a metric that measures how often a </a:t>
            </a:r>
            <a:r>
              <a:rPr lang="en-ID" sz="1800" b="1" dirty="0">
                <a:effectLst/>
                <a:latin typeface="Arial" panose="020B0604020202020204" pitchFamily="34" charset="0"/>
                <a:ea typeface="Palatino Linotype" panose="02040502050505030304" pitchFamily="18" charset="0"/>
                <a:cs typeface="Arial" panose="020B0604020202020204" pitchFamily="34" charset="0"/>
              </a:rPr>
              <a:t>predicted label </a:t>
            </a:r>
            <a:r>
              <a:rPr lang="en-ID" sz="1800" dirty="0">
                <a:effectLst/>
                <a:latin typeface="Arial" panose="020B0604020202020204" pitchFamily="34" charset="0"/>
                <a:ea typeface="Palatino Linotype" panose="02040502050505030304" pitchFamily="18" charset="0"/>
                <a:cs typeface="Arial" panose="020B0604020202020204" pitchFamily="34" charset="0"/>
              </a:rPr>
              <a:t>is correct.</a:t>
            </a:r>
          </a:p>
          <a:p>
            <a:pPr marR="215900">
              <a:lnSpc>
                <a:spcPct val="150000"/>
              </a:lnSpc>
              <a:spcBef>
                <a:spcPts val="770"/>
              </a:spcBef>
            </a:pPr>
            <a:r>
              <a:rPr lang="en-ID" sz="1800" b="1" dirty="0">
                <a:effectLst/>
                <a:latin typeface="Arial" panose="020B0604020202020204" pitchFamily="34" charset="0"/>
                <a:ea typeface="Palatino Linotype" panose="02040502050505030304" pitchFamily="18" charset="0"/>
                <a:cs typeface="Arial" panose="020B0604020202020204" pitchFamily="34" charset="0"/>
              </a:rPr>
              <a:t>Recall </a:t>
            </a:r>
            <a:r>
              <a:rPr lang="en-ID" sz="1800" dirty="0">
                <a:effectLst/>
                <a:latin typeface="Arial" panose="020B0604020202020204" pitchFamily="34" charset="0"/>
                <a:ea typeface="Palatino Linotype" panose="02040502050505030304" pitchFamily="18" charset="0"/>
                <a:cs typeface="Arial" panose="020B0604020202020204" pitchFamily="34" charset="0"/>
              </a:rPr>
              <a:t>is a metric that measures how often a </a:t>
            </a:r>
            <a:r>
              <a:rPr lang="en-ID" sz="1800" b="1" dirty="0">
                <a:effectLst/>
                <a:latin typeface="Arial" panose="020B0604020202020204" pitchFamily="34" charset="0"/>
                <a:ea typeface="Palatino Linotype" panose="02040502050505030304" pitchFamily="18" charset="0"/>
                <a:cs typeface="Arial" panose="020B0604020202020204" pitchFamily="34" charset="0"/>
              </a:rPr>
              <a:t>true label </a:t>
            </a:r>
            <a:r>
              <a:rPr lang="en-ID" sz="1800" dirty="0">
                <a:effectLst/>
                <a:latin typeface="Arial" panose="020B0604020202020204" pitchFamily="34" charset="0"/>
                <a:ea typeface="Palatino Linotype" panose="02040502050505030304" pitchFamily="18" charset="0"/>
                <a:cs typeface="Arial" panose="020B0604020202020204" pitchFamily="34" charset="0"/>
              </a:rPr>
              <a:t>is correctly predicted.</a:t>
            </a:r>
          </a:p>
          <a:p>
            <a:pPr marR="215900">
              <a:lnSpc>
                <a:spcPct val="150000"/>
              </a:lnSpc>
              <a:spcBef>
                <a:spcPts val="770"/>
              </a:spcBef>
            </a:pPr>
            <a:r>
              <a:rPr lang="en-ID" sz="1800" dirty="0">
                <a:effectLst/>
                <a:latin typeface="Arial" panose="020B0604020202020204" pitchFamily="34" charset="0"/>
                <a:ea typeface="Palatino Linotype" panose="02040502050505030304" pitchFamily="18" charset="0"/>
                <a:cs typeface="Arial" panose="020B0604020202020204" pitchFamily="34" charset="0"/>
              </a:rPr>
              <a:t>The </a:t>
            </a:r>
            <a:r>
              <a:rPr lang="en-ID" sz="1800" b="1" dirty="0">
                <a:effectLst/>
                <a:latin typeface="Arial" panose="020B0604020202020204" pitchFamily="34" charset="0"/>
                <a:ea typeface="Palatino Linotype" panose="02040502050505030304" pitchFamily="18" charset="0"/>
                <a:cs typeface="Arial" panose="020B0604020202020204" pitchFamily="34" charset="0"/>
              </a:rPr>
              <a:t>F1-score</a:t>
            </a:r>
            <a:r>
              <a:rPr lang="en-ID" sz="1800" dirty="0">
                <a:effectLst/>
                <a:latin typeface="Arial" panose="020B0604020202020204" pitchFamily="34" charset="0"/>
                <a:ea typeface="Palatino Linotype" panose="02040502050505030304" pitchFamily="18" charset="0"/>
                <a:cs typeface="Arial" panose="020B0604020202020204" pitchFamily="34" charset="0"/>
              </a:rPr>
              <a:t> is the harmonic </a:t>
            </a:r>
            <a:r>
              <a:rPr lang="en-ID" sz="1800" b="1" dirty="0">
                <a:effectLst/>
                <a:latin typeface="Arial" panose="020B0604020202020204" pitchFamily="34" charset="0"/>
                <a:ea typeface="Palatino Linotype" panose="02040502050505030304" pitchFamily="18" charset="0"/>
                <a:cs typeface="Arial" panose="020B0604020202020204" pitchFamily="34" charset="0"/>
              </a:rPr>
              <a:t>mean</a:t>
            </a:r>
            <a:r>
              <a:rPr lang="en-ID" sz="1800" dirty="0">
                <a:effectLst/>
                <a:latin typeface="Arial" panose="020B0604020202020204" pitchFamily="34" charset="0"/>
                <a:ea typeface="Palatino Linotype" panose="02040502050505030304" pitchFamily="18" charset="0"/>
                <a:cs typeface="Arial" panose="020B0604020202020204" pitchFamily="34" charset="0"/>
              </a:rPr>
              <a:t> of </a:t>
            </a:r>
            <a:r>
              <a:rPr lang="en-ID" sz="1800" b="1" dirty="0">
                <a:effectLst/>
                <a:latin typeface="Arial" panose="020B0604020202020204" pitchFamily="34" charset="0"/>
                <a:ea typeface="Palatino Linotype" panose="02040502050505030304" pitchFamily="18" charset="0"/>
                <a:cs typeface="Arial" panose="020B0604020202020204" pitchFamily="34" charset="0"/>
              </a:rPr>
              <a:t>precision and recall</a:t>
            </a:r>
            <a:r>
              <a:rPr lang="en-ID" sz="1800" dirty="0">
                <a:effectLst/>
                <a:latin typeface="Arial" panose="020B0604020202020204" pitchFamily="34" charset="0"/>
                <a:ea typeface="Palatino Linotype" panose="02040502050505030304" pitchFamily="18" charset="0"/>
                <a:cs typeface="Arial" panose="020B0604020202020204" pitchFamily="34" charset="0"/>
              </a:rPr>
              <a:t>.</a:t>
            </a:r>
            <a:endParaRPr lang="en-US" sz="1800" dirty="0">
              <a:latin typeface="Arial" panose="020B0604020202020204" pitchFamily="34" charset="0"/>
              <a:ea typeface="Palatino Linotype" panose="02040502050505030304" pitchFamily="18"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5156200" algn="l"/>
              </a:tabLst>
            </a:pPr>
            <a:endParaRPr kumimoji="0" lang="en-US" alt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5156200" algn="l"/>
              </a:tabLst>
            </a:pPr>
            <a:endParaRPr lang="en-ID" sz="1800" b="1" i="0" u="none" strike="noStrike" cap="none" spc="0" dirty="0">
              <a:effectLst/>
              <a:latin typeface="Arial" panose="020B0604020202020204" pitchFamily="34" charset="0"/>
              <a:ea typeface="Times New Roman" panose="02020603050405020304" pitchFamily="18"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5156200" algn="l"/>
              </a:tabLst>
            </a:pPr>
            <a:br>
              <a:rPr kumimoji="0" lang="en-US" altLang="en-US" sz="1800" b="0" i="0" u="none" strike="noStrike" cap="none" normalizeH="0" baseline="0" dirty="0">
                <a:ln>
                  <a:noFill/>
                </a:ln>
                <a:solidFill>
                  <a:schemeClr val="tx1"/>
                </a:solidFill>
                <a:effectLst/>
                <a:latin typeface="Arial" panose="020B0604020202020204" pitchFamily="34" charset="0"/>
                <a:ea typeface="Palatino Linotype" panose="02040502050505030304" pitchFamily="18" charset="0"/>
                <a:cs typeface="Arial" panose="020B0604020202020204" pitchFamily="34" charset="0"/>
              </a:rPr>
            </a:br>
            <a:endParaRPr lang="en-ID" sz="1800" dirty="0">
              <a:effectLst/>
              <a:latin typeface="Arial" panose="020B0604020202020204" pitchFamily="34" charset="0"/>
              <a:ea typeface="Palatino Linotype" panose="02040502050505030304" pitchFamily="18" charset="0"/>
              <a:cs typeface="Arial" panose="020B0604020202020204" pitchFamily="34" charset="0"/>
            </a:endParaRPr>
          </a:p>
          <a:p>
            <a:endParaRPr lang="en-ID" sz="1800" dirty="0">
              <a:latin typeface="Arial" panose="020B0604020202020204" pitchFamily="34" charset="0"/>
              <a:cs typeface="Arial" panose="020B0604020202020204" pitchFamily="34" charset="0"/>
            </a:endParaRPr>
          </a:p>
        </p:txBody>
      </p:sp>
      <p:sp>
        <p:nvSpPr>
          <p:cNvPr id="8" name="Rectangle 4">
            <a:extLst>
              <a:ext uri="{FF2B5EF4-FFF2-40B4-BE49-F238E27FC236}">
                <a16:creationId xmlns:a16="http://schemas.microsoft.com/office/drawing/2014/main" id="{75482732-D9F5-BA75-DB00-48324C2DF4DF}"/>
              </a:ext>
            </a:extLst>
          </p:cNvPr>
          <p:cNvSpPr>
            <a:spLocks noChangeArrowheads="1"/>
          </p:cNvSpPr>
          <p:nvPr/>
        </p:nvSpPr>
        <p:spPr bwMode="auto">
          <a:xfrm>
            <a:off x="215900" y="230981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 name="Rectangle 5">
            <a:extLst>
              <a:ext uri="{FF2B5EF4-FFF2-40B4-BE49-F238E27FC236}">
                <a16:creationId xmlns:a16="http://schemas.microsoft.com/office/drawing/2014/main" id="{861C872A-758D-6938-E5FF-35C8645321E7}"/>
              </a:ext>
            </a:extLst>
          </p:cNvPr>
          <p:cNvSpPr>
            <a:spLocks noChangeArrowheads="1"/>
          </p:cNvSpPr>
          <p:nvPr/>
        </p:nvSpPr>
        <p:spPr bwMode="auto">
          <a:xfrm>
            <a:off x="215900" y="37084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D"/>
          </a:p>
        </p:txBody>
      </p:sp>
    </p:spTree>
    <p:extLst>
      <p:ext uri="{BB962C8B-B14F-4D97-AF65-F5344CB8AC3E}">
        <p14:creationId xmlns:p14="http://schemas.microsoft.com/office/powerpoint/2010/main" val="20141220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a:xfrm>
            <a:off x="447028" y="6667836"/>
            <a:ext cx="468000" cy="135423"/>
          </a:xfrm>
        </p:spPr>
        <p:txBody>
          <a:bodyPr vert="horz" lIns="0" tIns="0" rIns="0" bIns="0" rtlCol="0" anchor="t" anchorCtr="0">
            <a:normAutofit/>
          </a:bodyPr>
          <a:lstStyle/>
          <a:p>
            <a:pPr>
              <a:spcAft>
                <a:spcPts val="600"/>
              </a:spcAft>
            </a:pPr>
            <a:fld id="{9DE2538E-986B-6C46-B955-8C701E8C89AF}" type="datetime1">
              <a:rPr lang="de-DE" smtClean="0"/>
              <a:pPr>
                <a:spcAft>
                  <a:spcPts val="600"/>
                </a:spcAft>
              </a:pPr>
              <a:t>16.07.2023</a:t>
            </a:fld>
            <a:endParaRPr lang="de-DE"/>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a:xfrm>
            <a:off x="959840" y="6667836"/>
            <a:ext cx="415290" cy="135422"/>
          </a:xfrm>
        </p:spPr>
        <p:txBody>
          <a:bodyPr vert="horz" lIns="0" tIns="0" rIns="0" bIns="0" rtlCol="0" anchor="t" anchorCtr="0">
            <a:normAutofit/>
          </a:bodyPr>
          <a:lstStyle/>
          <a:p>
            <a:pPr>
              <a:spcAft>
                <a:spcPts val="600"/>
              </a:spcAft>
            </a:pPr>
            <a:fld id="{19C38A61-2AC7-4B0E-B80F-DDADD701BB40}" type="slidenum">
              <a:rPr lang="de-DE" smtClean="0"/>
              <a:pPr>
                <a:spcAft>
                  <a:spcPts val="600"/>
                </a:spcAft>
              </a:pPr>
              <a:t>19</a:t>
            </a:fld>
            <a:endParaRPr lang="de-DE"/>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495003" y="342783"/>
            <a:ext cx="8502348" cy="458484"/>
          </a:xfrm>
          <a:solidFill>
            <a:srgbClr val="92D050"/>
          </a:solidFill>
        </p:spPr>
        <p:txBody>
          <a:bodyPr wrap="none" lIns="115200" tIns="36000" rIns="115200" bIns="18000">
            <a:normAutofit/>
          </a:bodyPr>
          <a:lstStyle/>
          <a:p>
            <a:r>
              <a:rPr lang="de-DE" sz="2800" kern="1200" cap="all" spc="-20" baseline="0" dirty="0">
                <a:latin typeface="Source Sans Pro Bold" panose="020B0703030503020204" pitchFamily="34" charset="0"/>
                <a:ea typeface="+mj-ea"/>
                <a:cs typeface="+mj-cs"/>
              </a:rPr>
              <a:t>4.2. Performance EvaluatioN &amp; MODEL SELECTION</a:t>
            </a:r>
          </a:p>
        </p:txBody>
      </p:sp>
      <p:sp>
        <p:nvSpPr>
          <p:cNvPr id="14" name="TextBox 13">
            <a:extLst>
              <a:ext uri="{FF2B5EF4-FFF2-40B4-BE49-F238E27FC236}">
                <a16:creationId xmlns:a16="http://schemas.microsoft.com/office/drawing/2014/main" id="{7F184871-EF68-B467-96E6-00ED1664D654}"/>
              </a:ext>
            </a:extLst>
          </p:cNvPr>
          <p:cNvSpPr txBox="1"/>
          <p:nvPr/>
        </p:nvSpPr>
        <p:spPr>
          <a:xfrm>
            <a:off x="564721" y="1549223"/>
            <a:ext cx="3782991" cy="536301"/>
          </a:xfrm>
          <a:prstGeom prst="rect">
            <a:avLst/>
          </a:prstGeom>
          <a:noFill/>
          <a:ln>
            <a:noFill/>
          </a:ln>
        </p:spPr>
        <p:txBody>
          <a:bodyPr wrap="square">
            <a:spAutoFit/>
          </a:bodyPr>
          <a:lstStyle/>
          <a:p>
            <a:pPr fontAlgn="base">
              <a:lnSpc>
                <a:spcPct val="90000"/>
              </a:lnSpc>
              <a:spcAft>
                <a:spcPts val="600"/>
              </a:spcAft>
              <a:buSzPct val="120000"/>
              <a:tabLst>
                <a:tab pos="5156200" algn="l"/>
              </a:tabLst>
            </a:pPr>
            <a:r>
              <a:rPr kumimoji="0" lang="de-DE" altLang="en-US" sz="1050" b="1" i="0" u="none" strike="noStrike" kern="1200" cap="none" normalizeH="0" baseline="0" dirty="0">
                <a:ln>
                  <a:noFill/>
                </a:ln>
                <a:effectLst/>
                <a:latin typeface="Arial" panose="020B0604020202020204" pitchFamily="34" charset="0"/>
                <a:ea typeface="Source Sans Pro" panose="020B0503030403020204" pitchFamily="34" charset="0"/>
                <a:cs typeface="Arial" panose="020B0604020202020204" pitchFamily="34" charset="0"/>
              </a:rPr>
              <a:t>Figure 4. </a:t>
            </a:r>
            <a:r>
              <a:rPr lang="en-ID" sz="1050" b="1" i="0" u="none" strike="noStrike" cap="none" spc="0" dirty="0">
                <a:effectLst/>
                <a:latin typeface="Arial" panose="020B0604020202020204" pitchFamily="34" charset="0"/>
                <a:ea typeface="Times New Roman" panose="02020603050405020304" pitchFamily="18" charset="0"/>
                <a:cs typeface="Arial" panose="020B0604020202020204" pitchFamily="34" charset="0"/>
              </a:rPr>
              <a:t>Linear SVC Classification Report and Heatmap</a:t>
            </a:r>
            <a:endParaRPr lang="en-ID" sz="1050" b="1" i="0" u="none" strike="noStrike" cap="none" spc="0" dirty="0">
              <a:effectLst/>
              <a:latin typeface="Arial" panose="020B0604020202020204" pitchFamily="34" charset="0"/>
              <a:cs typeface="Arial" panose="020B0604020202020204" pitchFamily="34" charset="0"/>
            </a:endParaRPr>
          </a:p>
          <a:p>
            <a:pPr fontAlgn="base">
              <a:lnSpc>
                <a:spcPct val="90000"/>
              </a:lnSpc>
              <a:spcAft>
                <a:spcPts val="600"/>
              </a:spcAft>
              <a:buSzPct val="120000"/>
              <a:tabLst>
                <a:tab pos="5156200" algn="l"/>
              </a:tabLst>
            </a:pPr>
            <a:endParaRPr lang="en-ID" sz="1600" b="1" i="0" u="none" strike="noStrike" cap="none" spc="0" dirty="0">
              <a:effectLst/>
              <a:latin typeface="Arial" panose="020B0604020202020204" pitchFamily="34" charset="0"/>
            </a:endParaRPr>
          </a:p>
        </p:txBody>
      </p:sp>
      <p:sp>
        <p:nvSpPr>
          <p:cNvPr id="16" name="TextBox 15">
            <a:extLst>
              <a:ext uri="{FF2B5EF4-FFF2-40B4-BE49-F238E27FC236}">
                <a16:creationId xmlns:a16="http://schemas.microsoft.com/office/drawing/2014/main" id="{D1194945-A3BB-7EFD-4EE1-2BB9150FFBEB}"/>
              </a:ext>
            </a:extLst>
          </p:cNvPr>
          <p:cNvSpPr txBox="1"/>
          <p:nvPr/>
        </p:nvSpPr>
        <p:spPr>
          <a:xfrm>
            <a:off x="447028" y="5960852"/>
            <a:ext cx="2865515" cy="230832"/>
          </a:xfrm>
          <a:prstGeom prst="rect">
            <a:avLst/>
          </a:prstGeom>
          <a:noFill/>
          <a:ln>
            <a:noFill/>
          </a:ln>
        </p:spPr>
        <p:txBody>
          <a:bodyPr wrap="square">
            <a:spAutoFit/>
          </a:bodyPr>
          <a:lstStyle/>
          <a:p>
            <a:pPr marR="0" eaLnBrk="1" fontAlgn="base" hangingPunct="1">
              <a:lnSpc>
                <a:spcPct val="90000"/>
              </a:lnSpc>
              <a:spcBef>
                <a:spcPts val="0"/>
              </a:spcBef>
              <a:spcAft>
                <a:spcPts val="600"/>
              </a:spcAft>
              <a:buSzPct val="120000"/>
              <a:tabLst>
                <a:tab pos="5156200" algn="l"/>
              </a:tabLst>
            </a:pPr>
            <a:r>
              <a:rPr kumimoji="0" lang="de-DE" altLang="en-US" sz="1000" b="1" i="0" u="none" strike="noStrike" kern="1200" cap="none" normalizeH="0" baseline="0" dirty="0">
                <a:ln>
                  <a:noFill/>
                </a:ln>
                <a:effectLst/>
                <a:latin typeface="Arial" panose="020B0604020202020204" pitchFamily="34" charset="0"/>
                <a:ea typeface="Source Sans Pro" panose="020B0503030403020204" pitchFamily="34" charset="0"/>
                <a:cs typeface="Arial" panose="020B0604020202020204" pitchFamily="34" charset="0"/>
              </a:rPr>
              <a:t>Source: Own Representation</a:t>
            </a:r>
          </a:p>
        </p:txBody>
      </p:sp>
      <p:pic>
        <p:nvPicPr>
          <p:cNvPr id="29" name="Content Placeholder 28">
            <a:extLst>
              <a:ext uri="{FF2B5EF4-FFF2-40B4-BE49-F238E27FC236}">
                <a16:creationId xmlns:a16="http://schemas.microsoft.com/office/drawing/2014/main" id="{CFDF34EF-0B10-ED33-AF4E-D7C28191E64E}"/>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564722" y="1998786"/>
            <a:ext cx="6516270" cy="3401350"/>
          </a:xfrm>
        </p:spPr>
      </p:pic>
      <p:pic>
        <p:nvPicPr>
          <p:cNvPr id="31" name="Picture 30">
            <a:extLst>
              <a:ext uri="{FF2B5EF4-FFF2-40B4-BE49-F238E27FC236}">
                <a16:creationId xmlns:a16="http://schemas.microsoft.com/office/drawing/2014/main" id="{D905AF6A-A482-2B2B-689B-39E53BD86DB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295308" y="1813720"/>
            <a:ext cx="3925091" cy="4054599"/>
          </a:xfrm>
          <a:prstGeom prst="rect">
            <a:avLst/>
          </a:prstGeom>
        </p:spPr>
      </p:pic>
    </p:spTree>
    <p:extLst>
      <p:ext uri="{BB962C8B-B14F-4D97-AF65-F5344CB8AC3E}">
        <p14:creationId xmlns:p14="http://schemas.microsoft.com/office/powerpoint/2010/main" val="16264264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4BA103F3-0355-464D-B6A2-A5007E01FD4A}"/>
              </a:ext>
            </a:extLst>
          </p:cNvPr>
          <p:cNvSpPr>
            <a:spLocks noGrp="1"/>
          </p:cNvSpPr>
          <p:nvPr>
            <p:ph type="dt" sz="half" idx="10"/>
          </p:nvPr>
        </p:nvSpPr>
        <p:spPr/>
        <p:txBody>
          <a:bodyPr/>
          <a:lstStyle/>
          <a:p>
            <a:fld id="{9DE2538E-986B-6C46-B955-8C701E8C89AF}" type="datetime1">
              <a:rPr lang="de-DE" smtClean="0"/>
              <a:t>16.07.2023</a:t>
            </a:fld>
            <a:endParaRPr lang="de-DE" dirty="0"/>
          </a:p>
        </p:txBody>
      </p:sp>
      <p:sp>
        <p:nvSpPr>
          <p:cNvPr id="4" name="Foliennummernplatzhalter 3">
            <a:extLst>
              <a:ext uri="{FF2B5EF4-FFF2-40B4-BE49-F238E27FC236}">
                <a16:creationId xmlns:a16="http://schemas.microsoft.com/office/drawing/2014/main" id="{BE575688-4807-844D-A028-A6C5227A940A}"/>
              </a:ext>
            </a:extLst>
          </p:cNvPr>
          <p:cNvSpPr>
            <a:spLocks noGrp="1"/>
          </p:cNvSpPr>
          <p:nvPr>
            <p:ph type="sldNum" sz="quarter" idx="12"/>
          </p:nvPr>
        </p:nvSpPr>
        <p:spPr/>
        <p:txBody>
          <a:bodyPr/>
          <a:lstStyle/>
          <a:p>
            <a:fld id="{19C38A61-2AC7-4B0E-B80F-DDADD701BB40}" type="slidenum">
              <a:rPr lang="de-DE" smtClean="0"/>
              <a:pPr/>
              <a:t>2</a:t>
            </a:fld>
            <a:endParaRPr lang="de-DE" dirty="0"/>
          </a:p>
        </p:txBody>
      </p:sp>
      <p:sp>
        <p:nvSpPr>
          <p:cNvPr id="6" name="Titel 5">
            <a:extLst>
              <a:ext uri="{FF2B5EF4-FFF2-40B4-BE49-F238E27FC236}">
                <a16:creationId xmlns:a16="http://schemas.microsoft.com/office/drawing/2014/main" id="{52D93A2D-3069-3A4E-8731-474098F26635}"/>
              </a:ext>
            </a:extLst>
          </p:cNvPr>
          <p:cNvSpPr>
            <a:spLocks noGrp="1"/>
          </p:cNvSpPr>
          <p:nvPr>
            <p:ph type="title"/>
          </p:nvPr>
        </p:nvSpPr>
        <p:spPr/>
        <p:txBody>
          <a:bodyPr/>
          <a:lstStyle/>
          <a:p>
            <a:r>
              <a:rPr lang="de-DE" dirty="0"/>
              <a:t>Agenda fOr THESIS</a:t>
            </a:r>
          </a:p>
        </p:txBody>
      </p:sp>
      <p:graphicFrame>
        <p:nvGraphicFramePr>
          <p:cNvPr id="7" name="Tabelle 9">
            <a:extLst>
              <a:ext uri="{FF2B5EF4-FFF2-40B4-BE49-F238E27FC236}">
                <a16:creationId xmlns:a16="http://schemas.microsoft.com/office/drawing/2014/main" id="{760EEA5D-B094-1046-9A95-948EC94B99B3}"/>
              </a:ext>
            </a:extLst>
          </p:cNvPr>
          <p:cNvGraphicFramePr>
            <a:graphicFrameLocks noGrp="1"/>
          </p:cNvGraphicFramePr>
          <p:nvPr>
            <p:extLst>
              <p:ext uri="{D42A27DB-BD31-4B8C-83A1-F6EECF244321}">
                <p14:modId xmlns:p14="http://schemas.microsoft.com/office/powerpoint/2010/main" val="840097048"/>
              </p:ext>
            </p:extLst>
          </p:nvPr>
        </p:nvGraphicFramePr>
        <p:xfrm>
          <a:off x="442913" y="1276709"/>
          <a:ext cx="11310646" cy="4540949"/>
        </p:xfrm>
        <a:graphic>
          <a:graphicData uri="http://schemas.openxmlformats.org/drawingml/2006/table">
            <a:tbl>
              <a:tblPr firstRow="1" bandRow="1">
                <a:tableStyleId>{5C22544A-7EE6-4342-B048-85BDC9FD1C3A}</a:tableStyleId>
              </a:tblPr>
              <a:tblGrid>
                <a:gridCol w="7184175">
                  <a:extLst>
                    <a:ext uri="{9D8B030D-6E8A-4147-A177-3AD203B41FA5}">
                      <a16:colId xmlns:a16="http://schemas.microsoft.com/office/drawing/2014/main" val="922412611"/>
                    </a:ext>
                  </a:extLst>
                </a:gridCol>
                <a:gridCol w="347331">
                  <a:extLst>
                    <a:ext uri="{9D8B030D-6E8A-4147-A177-3AD203B41FA5}">
                      <a16:colId xmlns:a16="http://schemas.microsoft.com/office/drawing/2014/main" val="3240641897"/>
                    </a:ext>
                  </a:extLst>
                </a:gridCol>
                <a:gridCol w="935665">
                  <a:extLst>
                    <a:ext uri="{9D8B030D-6E8A-4147-A177-3AD203B41FA5}">
                      <a16:colId xmlns:a16="http://schemas.microsoft.com/office/drawing/2014/main" val="20002"/>
                    </a:ext>
                  </a:extLst>
                </a:gridCol>
                <a:gridCol w="290623">
                  <a:extLst>
                    <a:ext uri="{9D8B030D-6E8A-4147-A177-3AD203B41FA5}">
                      <a16:colId xmlns:a16="http://schemas.microsoft.com/office/drawing/2014/main" val="20003"/>
                    </a:ext>
                  </a:extLst>
                </a:gridCol>
                <a:gridCol w="2552852">
                  <a:extLst>
                    <a:ext uri="{9D8B030D-6E8A-4147-A177-3AD203B41FA5}">
                      <a16:colId xmlns:a16="http://schemas.microsoft.com/office/drawing/2014/main" val="934957934"/>
                    </a:ext>
                  </a:extLst>
                </a:gridCol>
              </a:tblGrid>
              <a:tr h="648707">
                <a:tc>
                  <a:txBody>
                    <a:bodyPr/>
                    <a:lstStyle/>
                    <a:p>
                      <a:r>
                        <a:rPr lang="de-DE" sz="2400" b="0" dirty="0">
                          <a:solidFill>
                            <a:schemeClr val="tx1"/>
                          </a:solidFill>
                          <a:latin typeface="+mj-lt"/>
                        </a:rPr>
                        <a:t>Introduction</a:t>
                      </a:r>
                    </a:p>
                  </a:txBody>
                  <a:tcPr marL="0"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de-DE" sz="2400" b="0" dirty="0">
                        <a:solidFill>
                          <a:schemeClr val="tx1"/>
                        </a:solidFill>
                        <a:latin typeface="+mn-lt"/>
                      </a:endParaRPr>
                    </a:p>
                  </a:txBody>
                  <a:tcPr marL="0" anchor="ctr">
                    <a:lnL w="12700" cmpd="sng">
                      <a:noFill/>
                    </a:lnL>
                    <a:lnR w="12700" cmpd="sng">
                      <a:noFill/>
                    </a:lnR>
                    <a:lnT w="381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de-DE" sz="2400" b="0" dirty="0">
                          <a:solidFill>
                            <a:schemeClr val="tx1"/>
                          </a:solidFill>
                          <a:latin typeface="+mj-lt"/>
                        </a:rPr>
                        <a:t>1</a:t>
                      </a:r>
                    </a:p>
                  </a:txBody>
                  <a:tcPr marT="36000" anchor="ctr">
                    <a:lnL w="12700" cmpd="sng">
                      <a:noFill/>
                    </a:lnL>
                    <a:lnR w="57150" cap="flat" cmpd="sng" algn="ctr">
                      <a:noFill/>
                      <a:prstDash val="solid"/>
                      <a:round/>
                      <a:headEnd type="none" w="med" len="med"/>
                      <a:tailEnd type="none" w="med" len="med"/>
                    </a:lnR>
                    <a:lnT w="38100" cap="flat" cmpd="sng" algn="ctr">
                      <a:no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endParaRPr lang="de-DE" sz="2400" b="0" dirty="0">
                        <a:solidFill>
                          <a:schemeClr val="tx1"/>
                        </a:solidFill>
                        <a:latin typeface="+mn-lt"/>
                      </a:endParaRPr>
                    </a:p>
                  </a:txBody>
                  <a:tcPr marL="0"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381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de-DE" sz="2200" b="0" dirty="0">
                        <a:solidFill>
                          <a:schemeClr val="tx1"/>
                        </a:solidFill>
                        <a:latin typeface="+mn-lt"/>
                      </a:endParaRPr>
                    </a:p>
                  </a:txBody>
                  <a:tcPr marL="108000" marR="0" anchor="ctr">
                    <a:lnL w="57150" cap="flat" cmpd="sng" algn="ctr">
                      <a:noFill/>
                      <a:prstDash val="solid"/>
                      <a:round/>
                      <a:headEnd type="none" w="med" len="med"/>
                      <a:tailEnd type="none" w="med" len="med"/>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104954664"/>
                  </a:ext>
                </a:extLst>
              </a:tr>
              <a:tr h="64870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2400" b="0" dirty="0">
                          <a:solidFill>
                            <a:schemeClr val="tx1"/>
                          </a:solidFill>
                          <a:latin typeface="+mj-lt"/>
                        </a:rPr>
                        <a:t>Literature Review</a:t>
                      </a:r>
                    </a:p>
                  </a:txBody>
                  <a:tcPr marL="0"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de-DE" sz="2400" b="0" dirty="0">
                        <a:solidFill>
                          <a:schemeClr val="tx1"/>
                        </a:solidFill>
                        <a:latin typeface="+mn-lt"/>
                      </a:endParaRPr>
                    </a:p>
                  </a:txBody>
                  <a:tcPr marL="0"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de-DE" sz="2400" b="0" dirty="0">
                          <a:solidFill>
                            <a:schemeClr val="tx1"/>
                          </a:solidFill>
                          <a:latin typeface="+mj-lt"/>
                        </a:rPr>
                        <a:t>2</a:t>
                      </a:r>
                    </a:p>
                  </a:txBody>
                  <a:tcPr marT="36000" anchor="ctr">
                    <a:lnL w="12700" cmpd="sng">
                      <a:noFill/>
                    </a:lnL>
                    <a:lnR w="5715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de-DE" sz="2400" b="0" dirty="0">
                        <a:solidFill>
                          <a:schemeClr val="tx1"/>
                        </a:solidFill>
                        <a:latin typeface="+mn-lt"/>
                      </a:endParaRPr>
                    </a:p>
                  </a:txBody>
                  <a:tcPr marL="0"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DE" sz="2200" b="0" dirty="0">
                        <a:solidFill>
                          <a:schemeClr val="tx1"/>
                        </a:solidFill>
                        <a:latin typeface="+mn-lt"/>
                      </a:endParaRPr>
                    </a:p>
                  </a:txBody>
                  <a:tcPr marL="108000" marR="0" anchor="ctr">
                    <a:lnL w="57150" cap="flat" cmpd="sng" algn="ctr">
                      <a:noFill/>
                      <a:prstDash val="solid"/>
                      <a:round/>
                      <a:headEnd type="none" w="med" len="med"/>
                      <a:tailEnd type="none" w="med" len="med"/>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205990031"/>
                  </a:ext>
                </a:extLst>
              </a:tr>
              <a:tr h="648707">
                <a:tc>
                  <a:txBody>
                    <a:bodyPr/>
                    <a:lstStyle/>
                    <a:p>
                      <a:r>
                        <a:rPr lang="de-DE" sz="2400" b="0" dirty="0">
                          <a:solidFill>
                            <a:schemeClr val="tx1"/>
                          </a:solidFill>
                          <a:latin typeface="+mj-lt"/>
                        </a:rPr>
                        <a:t>Methodology</a:t>
                      </a:r>
                    </a:p>
                  </a:txBody>
                  <a:tcPr marL="0"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de-DE" sz="2400" b="0" dirty="0">
                        <a:solidFill>
                          <a:schemeClr val="tx1"/>
                        </a:solidFill>
                        <a:latin typeface="+mn-lt"/>
                      </a:endParaRPr>
                    </a:p>
                  </a:txBody>
                  <a:tcPr marL="0"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de-DE" sz="2400" b="0" dirty="0">
                          <a:solidFill>
                            <a:schemeClr val="tx1"/>
                          </a:solidFill>
                          <a:latin typeface="+mj-lt"/>
                        </a:rPr>
                        <a:t>3</a:t>
                      </a:r>
                    </a:p>
                  </a:txBody>
                  <a:tcPr marT="36000" anchor="ctr">
                    <a:lnL w="12700" cmpd="sng">
                      <a:noFill/>
                    </a:lnL>
                    <a:lnR w="5715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endParaRPr lang="de-DE" sz="2400" b="0" dirty="0">
                        <a:solidFill>
                          <a:schemeClr val="tx1"/>
                        </a:solidFill>
                        <a:latin typeface="+mn-lt"/>
                      </a:endParaRPr>
                    </a:p>
                  </a:txBody>
                  <a:tcPr marL="0"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DE" sz="2200" b="0" dirty="0">
                        <a:solidFill>
                          <a:schemeClr val="tx1"/>
                        </a:solidFill>
                        <a:latin typeface="+mn-lt"/>
                      </a:endParaRPr>
                    </a:p>
                  </a:txBody>
                  <a:tcPr marL="108000" marR="0" anchor="ctr">
                    <a:lnL w="57150" cap="flat" cmpd="sng" algn="ctr">
                      <a:noFill/>
                      <a:prstDash val="solid"/>
                      <a:round/>
                      <a:headEnd type="none" w="med" len="med"/>
                      <a:tailEnd type="none" w="med" len="med"/>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307272670"/>
                  </a:ext>
                </a:extLst>
              </a:tr>
              <a:tr h="648707">
                <a:tc>
                  <a:txBody>
                    <a:bodyPr/>
                    <a:lstStyle/>
                    <a:p>
                      <a:r>
                        <a:rPr lang="de-DE" sz="2400" dirty="0">
                          <a:latin typeface="+mj-lt"/>
                        </a:rPr>
                        <a:t>Results Findings and Analysis</a:t>
                      </a:r>
                    </a:p>
                  </a:txBody>
                  <a:tcPr marL="0"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de-DE" sz="2400" b="0" dirty="0">
                        <a:solidFill>
                          <a:schemeClr val="tx1"/>
                        </a:solidFill>
                        <a:latin typeface="+mn-lt"/>
                      </a:endParaRPr>
                    </a:p>
                  </a:txBody>
                  <a:tcPr marL="0"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de-DE" sz="2400" b="0" dirty="0">
                          <a:solidFill>
                            <a:schemeClr val="tx1"/>
                          </a:solidFill>
                          <a:latin typeface="+mj-lt"/>
                        </a:rPr>
                        <a:t>4</a:t>
                      </a:r>
                    </a:p>
                  </a:txBody>
                  <a:tcPr marT="36000" anchor="ctr">
                    <a:lnL w="12700" cmpd="sng">
                      <a:noFill/>
                    </a:lnL>
                    <a:lnR w="5715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de-DE" sz="2400" b="0" dirty="0">
                        <a:solidFill>
                          <a:schemeClr val="tx1"/>
                        </a:solidFill>
                        <a:latin typeface="+mn-lt"/>
                      </a:endParaRPr>
                    </a:p>
                  </a:txBody>
                  <a:tcPr marL="0"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DE" sz="2200" b="0" dirty="0">
                        <a:solidFill>
                          <a:schemeClr val="tx1"/>
                        </a:solidFill>
                        <a:latin typeface="+mn-lt"/>
                      </a:endParaRPr>
                    </a:p>
                  </a:txBody>
                  <a:tcPr marL="108000" marR="0" anchor="ctr">
                    <a:lnL w="57150" cap="flat" cmpd="sng" algn="ctr">
                      <a:noFill/>
                      <a:prstDash val="solid"/>
                      <a:round/>
                      <a:headEnd type="none" w="med" len="med"/>
                      <a:tailEnd type="none" w="med" len="med"/>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11259476"/>
                  </a:ext>
                </a:extLst>
              </a:tr>
              <a:tr h="648707">
                <a:tc>
                  <a:txBody>
                    <a:bodyPr/>
                    <a:lstStyle/>
                    <a:p>
                      <a:r>
                        <a:rPr lang="de-DE" sz="2400" dirty="0">
                          <a:latin typeface="+mj-lt"/>
                        </a:rPr>
                        <a:t>Discussions</a:t>
                      </a:r>
                    </a:p>
                  </a:txBody>
                  <a:tcPr marL="0"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de-DE" sz="2400" b="0" dirty="0">
                        <a:solidFill>
                          <a:schemeClr val="tx1"/>
                        </a:solidFill>
                        <a:latin typeface="+mn-lt"/>
                      </a:endParaRPr>
                    </a:p>
                  </a:txBody>
                  <a:tcPr marL="0" anchor="ctr">
                    <a:lnL w="12700" cmpd="sng">
                      <a:noFill/>
                    </a:lnL>
                    <a:lnR w="12700" cmpd="sng">
                      <a:noFill/>
                    </a:lnR>
                    <a:lnT w="12700" cap="flat" cmpd="sng" algn="ctr">
                      <a:noFill/>
                      <a:prstDash val="solid"/>
                      <a:round/>
                      <a:headEnd type="none" w="med" len="med"/>
                      <a:tailEnd type="none" w="med" len="med"/>
                    </a:lnT>
                    <a:lnB w="38100" cap="flat" cmpd="sng" algn="ctr">
                      <a:noFill/>
                      <a:prstDash val="solid"/>
                      <a:round/>
                      <a:headEnd type="none" w="med" len="med"/>
                      <a:tailEnd type="none" w="med" len="med"/>
                    </a:lnB>
                    <a:solidFill>
                      <a:schemeClr val="bg1"/>
                    </a:solidFill>
                  </a:tcPr>
                </a:tc>
                <a:tc>
                  <a:txBody>
                    <a:bodyPr/>
                    <a:lstStyle/>
                    <a:p>
                      <a:pPr algn="ctr"/>
                      <a:r>
                        <a:rPr lang="de-DE" sz="2400" b="0" dirty="0">
                          <a:solidFill>
                            <a:schemeClr val="tx1"/>
                          </a:solidFill>
                          <a:latin typeface="+mj-lt"/>
                        </a:rPr>
                        <a:t>5</a:t>
                      </a:r>
                    </a:p>
                  </a:txBody>
                  <a:tcPr marT="36000" anchor="ctr">
                    <a:lnL w="12700" cmpd="sng">
                      <a:noFill/>
                    </a:lnL>
                    <a:lnR w="5715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endParaRPr lang="de-DE" sz="2400" b="0" dirty="0">
                        <a:solidFill>
                          <a:schemeClr val="tx1"/>
                        </a:solidFill>
                        <a:latin typeface="+mn-lt"/>
                      </a:endParaRPr>
                    </a:p>
                  </a:txBody>
                  <a:tcPr marL="0"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DE" sz="2200" b="0" dirty="0">
                        <a:solidFill>
                          <a:schemeClr val="tx1"/>
                        </a:solidFill>
                        <a:latin typeface="+mn-lt"/>
                      </a:endParaRPr>
                    </a:p>
                  </a:txBody>
                  <a:tcPr marL="108000" marR="0" anchor="ctr">
                    <a:lnL w="57150" cap="flat" cmpd="sng" algn="ctr">
                      <a:noFill/>
                      <a:prstDash val="solid"/>
                      <a:round/>
                      <a:headEnd type="none" w="med" len="med"/>
                      <a:tailEnd type="none" w="med" len="med"/>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776524023"/>
                  </a:ext>
                </a:extLst>
              </a:tr>
              <a:tr h="64870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2400" b="1" kern="1200" dirty="0">
                          <a:solidFill>
                            <a:schemeClr val="dk1"/>
                          </a:solidFill>
                          <a:latin typeface="+mj-lt"/>
                          <a:ea typeface="+mn-ea"/>
                          <a:cs typeface="+mn-cs"/>
                        </a:rPr>
                        <a:t>Conclusions</a:t>
                      </a:r>
                      <a:endParaRPr lang="de-DE" sz="2400" dirty="0">
                        <a:latin typeface="+mj-lt"/>
                      </a:endParaRPr>
                    </a:p>
                  </a:txBody>
                  <a:tcPr marL="0"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de-DE" sz="2400" b="0" dirty="0">
                        <a:solidFill>
                          <a:schemeClr val="tx1"/>
                        </a:solidFill>
                        <a:latin typeface="+mn-lt"/>
                      </a:endParaRPr>
                    </a:p>
                  </a:txBody>
                  <a:tcPr marL="0" anchor="ctr">
                    <a:lnL w="12700" cmpd="sng">
                      <a:noFill/>
                    </a:lnL>
                    <a:lnR w="12700" cmpd="sng">
                      <a:noFill/>
                    </a:lnR>
                    <a:lnT w="12700" cap="flat" cmpd="sng" algn="ctr">
                      <a:noFill/>
                      <a:prstDash val="solid"/>
                      <a:round/>
                      <a:headEnd type="none" w="med" len="med"/>
                      <a:tailEnd type="none" w="med" len="med"/>
                    </a:lnT>
                    <a:lnB w="38100" cap="flat" cmpd="sng" algn="ctr">
                      <a:noFill/>
                      <a:prstDash val="solid"/>
                      <a:round/>
                      <a:headEnd type="none" w="med" len="med"/>
                      <a:tailEnd type="none" w="med" len="med"/>
                    </a:lnB>
                    <a:solidFill>
                      <a:schemeClr val="bg1"/>
                    </a:solidFill>
                  </a:tcPr>
                </a:tc>
                <a:tc>
                  <a:txBody>
                    <a:bodyPr/>
                    <a:lstStyle/>
                    <a:p>
                      <a:pPr algn="ctr"/>
                      <a:r>
                        <a:rPr lang="de-DE" sz="2400" b="0" dirty="0">
                          <a:solidFill>
                            <a:schemeClr val="tx1"/>
                          </a:solidFill>
                          <a:latin typeface="+mj-lt"/>
                        </a:rPr>
                        <a:t>6</a:t>
                      </a:r>
                    </a:p>
                  </a:txBody>
                  <a:tcPr marT="36000" anchor="ctr">
                    <a:lnL w="12700" cmpd="sng">
                      <a:noFill/>
                    </a:lnL>
                    <a:lnR w="5715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de-DE" sz="2400" b="0" dirty="0">
                        <a:solidFill>
                          <a:schemeClr val="tx1"/>
                        </a:solidFill>
                        <a:latin typeface="+mn-lt"/>
                      </a:endParaRPr>
                    </a:p>
                  </a:txBody>
                  <a:tcPr marL="0"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DE" sz="2200" b="0" dirty="0">
                        <a:solidFill>
                          <a:schemeClr val="tx1"/>
                        </a:solidFill>
                        <a:latin typeface="+mn-lt"/>
                      </a:endParaRPr>
                    </a:p>
                  </a:txBody>
                  <a:tcPr marL="108000" marR="0" anchor="ctr">
                    <a:lnL w="57150" cap="flat" cmpd="sng" algn="ctr">
                      <a:noFill/>
                      <a:prstDash val="solid"/>
                      <a:round/>
                      <a:headEnd type="none" w="med" len="med"/>
                      <a:tailEnd type="none" w="med" len="med"/>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42919429"/>
                  </a:ext>
                </a:extLst>
              </a:tr>
              <a:tr h="64870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2400" kern="1200" dirty="0">
                          <a:solidFill>
                            <a:schemeClr val="dk1"/>
                          </a:solidFill>
                          <a:latin typeface="+mj-lt"/>
                          <a:ea typeface="+mn-ea"/>
                          <a:cs typeface="+mn-cs"/>
                        </a:rPr>
                        <a:t>Bibliography</a:t>
                      </a:r>
                      <a:endParaRPr lang="de-DE" sz="2400" dirty="0">
                        <a:latin typeface="+mj-lt"/>
                      </a:endParaRPr>
                    </a:p>
                  </a:txBody>
                  <a:tcPr marL="0"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de-DE" sz="2400" b="0" dirty="0">
                        <a:solidFill>
                          <a:schemeClr val="tx1"/>
                        </a:solidFill>
                        <a:latin typeface="+mn-lt"/>
                      </a:endParaRPr>
                    </a:p>
                  </a:txBody>
                  <a:tcPr marL="0" anchor="ctr">
                    <a:lnL w="12700" cmpd="sng">
                      <a:noFill/>
                    </a:lnL>
                    <a:lnR w="12700" cmpd="sng">
                      <a:noFill/>
                    </a:lnR>
                    <a:lnT w="12700" cap="flat" cmpd="sng" algn="ctr">
                      <a:noFill/>
                      <a:prstDash val="solid"/>
                      <a:round/>
                      <a:headEnd type="none" w="med" len="med"/>
                      <a:tailEnd type="none" w="med" len="med"/>
                    </a:lnT>
                    <a:lnB w="38100" cap="flat" cmpd="sng" algn="ctr">
                      <a:noFill/>
                      <a:prstDash val="solid"/>
                      <a:round/>
                      <a:headEnd type="none" w="med" len="med"/>
                      <a:tailEnd type="none" w="med" len="med"/>
                    </a:lnB>
                    <a:solidFill>
                      <a:schemeClr val="bg1"/>
                    </a:solidFill>
                  </a:tcPr>
                </a:tc>
                <a:tc>
                  <a:txBody>
                    <a:bodyPr/>
                    <a:lstStyle/>
                    <a:p>
                      <a:pPr algn="ctr"/>
                      <a:r>
                        <a:rPr lang="de-DE" sz="2400" b="0" dirty="0">
                          <a:solidFill>
                            <a:schemeClr val="tx1"/>
                          </a:solidFill>
                          <a:latin typeface="+mj-lt"/>
                        </a:rPr>
                        <a:t>7</a:t>
                      </a:r>
                    </a:p>
                  </a:txBody>
                  <a:tcPr marT="36000" anchor="ctr">
                    <a:lnL w="12700" cmpd="sng">
                      <a:noFill/>
                    </a:lnL>
                    <a:lnR w="5715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endParaRPr lang="de-DE" sz="2400" b="0" dirty="0">
                        <a:solidFill>
                          <a:schemeClr val="tx1"/>
                        </a:solidFill>
                        <a:latin typeface="+mn-lt"/>
                      </a:endParaRPr>
                    </a:p>
                  </a:txBody>
                  <a:tcPr marL="0"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DE" sz="2200" b="0" dirty="0">
                        <a:solidFill>
                          <a:schemeClr val="tx1"/>
                        </a:solidFill>
                        <a:latin typeface="+mn-lt"/>
                      </a:endParaRPr>
                    </a:p>
                  </a:txBody>
                  <a:tcPr marL="108000" marR="0" anchor="ctr">
                    <a:lnL w="57150" cap="flat" cmpd="sng" algn="ctr">
                      <a:noFill/>
                      <a:prstDash val="solid"/>
                      <a:round/>
                      <a:headEnd type="none" w="med" len="med"/>
                      <a:tailEnd type="none" w="med" len="med"/>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64489067"/>
                  </a:ext>
                </a:extLst>
              </a:tr>
            </a:tbl>
          </a:graphicData>
        </a:graphic>
      </p:graphicFrame>
    </p:spTree>
    <p:extLst>
      <p:ext uri="{BB962C8B-B14F-4D97-AF65-F5344CB8AC3E}">
        <p14:creationId xmlns:p14="http://schemas.microsoft.com/office/powerpoint/2010/main" val="21174639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a:xfrm>
            <a:off x="447028" y="6667836"/>
            <a:ext cx="468000" cy="135423"/>
          </a:xfrm>
        </p:spPr>
        <p:txBody>
          <a:bodyPr vert="horz" lIns="0" tIns="0" rIns="0" bIns="0" rtlCol="0" anchor="t" anchorCtr="0">
            <a:normAutofit/>
          </a:bodyPr>
          <a:lstStyle/>
          <a:p>
            <a:pPr>
              <a:spcAft>
                <a:spcPts val="600"/>
              </a:spcAft>
            </a:pPr>
            <a:fld id="{9DE2538E-986B-6C46-B955-8C701E8C89AF}" type="datetime1">
              <a:rPr lang="de-DE" smtClean="0"/>
              <a:pPr>
                <a:spcAft>
                  <a:spcPts val="600"/>
                </a:spcAft>
              </a:pPr>
              <a:t>16.07.2023</a:t>
            </a:fld>
            <a:endParaRPr lang="de-DE"/>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a:xfrm>
            <a:off x="959840" y="6667836"/>
            <a:ext cx="415290" cy="135422"/>
          </a:xfrm>
        </p:spPr>
        <p:txBody>
          <a:bodyPr vert="horz" lIns="0" tIns="0" rIns="0" bIns="0" rtlCol="0" anchor="t" anchorCtr="0">
            <a:normAutofit/>
          </a:bodyPr>
          <a:lstStyle/>
          <a:p>
            <a:pPr>
              <a:spcAft>
                <a:spcPts val="600"/>
              </a:spcAft>
            </a:pPr>
            <a:fld id="{19C38A61-2AC7-4B0E-B80F-DDADD701BB40}" type="slidenum">
              <a:rPr lang="de-DE" smtClean="0"/>
              <a:pPr>
                <a:spcAft>
                  <a:spcPts val="600"/>
                </a:spcAft>
              </a:pPr>
              <a:t>20</a:t>
            </a:fld>
            <a:endParaRPr lang="de-DE"/>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495003" y="342783"/>
            <a:ext cx="8502348" cy="458484"/>
          </a:xfrm>
          <a:solidFill>
            <a:srgbClr val="92D050"/>
          </a:solidFill>
        </p:spPr>
        <p:txBody>
          <a:bodyPr wrap="none" lIns="115200" tIns="36000" rIns="115200" bIns="18000">
            <a:normAutofit/>
          </a:bodyPr>
          <a:lstStyle/>
          <a:p>
            <a:r>
              <a:rPr lang="de-DE" sz="2800" kern="1200" cap="all" spc="-20" baseline="0" dirty="0">
                <a:latin typeface="Source Sans Pro Bold" panose="020B0703030503020204" pitchFamily="34" charset="0"/>
                <a:ea typeface="+mj-ea"/>
                <a:cs typeface="+mj-cs"/>
              </a:rPr>
              <a:t>4.2. Performance EvaluatioN &amp; MODEL SELECTION</a:t>
            </a:r>
          </a:p>
        </p:txBody>
      </p:sp>
      <p:sp>
        <p:nvSpPr>
          <p:cNvPr id="14" name="TextBox 13">
            <a:extLst>
              <a:ext uri="{FF2B5EF4-FFF2-40B4-BE49-F238E27FC236}">
                <a16:creationId xmlns:a16="http://schemas.microsoft.com/office/drawing/2014/main" id="{7F184871-EF68-B467-96E6-00ED1664D654}"/>
              </a:ext>
            </a:extLst>
          </p:cNvPr>
          <p:cNvSpPr txBox="1"/>
          <p:nvPr/>
        </p:nvSpPr>
        <p:spPr>
          <a:xfrm>
            <a:off x="447028" y="1125357"/>
            <a:ext cx="5999981" cy="536301"/>
          </a:xfrm>
          <a:prstGeom prst="rect">
            <a:avLst/>
          </a:prstGeom>
          <a:noFill/>
          <a:ln>
            <a:noFill/>
          </a:ln>
        </p:spPr>
        <p:txBody>
          <a:bodyPr wrap="square">
            <a:spAutoFit/>
          </a:bodyPr>
          <a:lstStyle/>
          <a:p>
            <a:pPr fontAlgn="base">
              <a:lnSpc>
                <a:spcPct val="90000"/>
              </a:lnSpc>
              <a:spcAft>
                <a:spcPts val="600"/>
              </a:spcAft>
              <a:buSzPct val="120000"/>
              <a:tabLst>
                <a:tab pos="5156200" algn="l"/>
              </a:tabLst>
            </a:pPr>
            <a:r>
              <a:rPr kumimoji="0" lang="de-DE" altLang="en-US" sz="1050" b="1" i="0" u="none" strike="noStrike" kern="1200" cap="none" normalizeH="0" baseline="0" dirty="0">
                <a:ln>
                  <a:noFill/>
                </a:ln>
                <a:effectLst/>
                <a:latin typeface="Arial" panose="020B0604020202020204" pitchFamily="34" charset="0"/>
                <a:ea typeface="Source Sans Pro" panose="020B0503030403020204" pitchFamily="34" charset="0"/>
                <a:cs typeface="Arial" panose="020B0604020202020204" pitchFamily="34" charset="0"/>
              </a:rPr>
              <a:t>Figure 5. </a:t>
            </a:r>
            <a:r>
              <a:rPr lang="en-ID" sz="1050" b="1" i="0" u="none" strike="noStrike" cap="none" spc="0" dirty="0" err="1">
                <a:effectLst/>
                <a:latin typeface="Arial" panose="020B0604020202020204" pitchFamily="34" charset="0"/>
                <a:ea typeface="Times New Roman" panose="02020603050405020304" pitchFamily="18" charset="0"/>
                <a:cs typeface="Arial" panose="020B0604020202020204" pitchFamily="34" charset="0"/>
              </a:rPr>
              <a:t>BertForSequenceClassification</a:t>
            </a:r>
            <a:r>
              <a:rPr lang="en-ID" sz="1050" b="1" i="0" u="none" strike="noStrike" cap="none" spc="0" dirty="0">
                <a:effectLst/>
                <a:latin typeface="Arial" panose="020B0604020202020204" pitchFamily="34" charset="0"/>
                <a:ea typeface="Times New Roman" panose="02020603050405020304" pitchFamily="18" charset="0"/>
                <a:cs typeface="Arial" panose="020B0604020202020204" pitchFamily="34" charset="0"/>
              </a:rPr>
              <a:t>  Classification Report and Heatmap</a:t>
            </a:r>
            <a:endParaRPr lang="en-ID" sz="1050" b="1" i="0" u="none" strike="noStrike" cap="none" spc="0" dirty="0">
              <a:effectLst/>
              <a:latin typeface="Arial" panose="020B0604020202020204" pitchFamily="34" charset="0"/>
              <a:cs typeface="Arial" panose="020B0604020202020204" pitchFamily="34" charset="0"/>
            </a:endParaRPr>
          </a:p>
          <a:p>
            <a:pPr fontAlgn="base">
              <a:lnSpc>
                <a:spcPct val="90000"/>
              </a:lnSpc>
              <a:spcAft>
                <a:spcPts val="600"/>
              </a:spcAft>
              <a:buSzPct val="120000"/>
              <a:tabLst>
                <a:tab pos="5156200" algn="l"/>
              </a:tabLst>
            </a:pPr>
            <a:endParaRPr lang="en-ID" sz="1600" b="1" i="0" u="none" strike="noStrike" cap="none" spc="0" dirty="0">
              <a:effectLst/>
              <a:latin typeface="Arial" panose="020B0604020202020204" pitchFamily="34" charset="0"/>
            </a:endParaRPr>
          </a:p>
        </p:txBody>
      </p:sp>
      <p:sp>
        <p:nvSpPr>
          <p:cNvPr id="16" name="TextBox 15">
            <a:extLst>
              <a:ext uri="{FF2B5EF4-FFF2-40B4-BE49-F238E27FC236}">
                <a16:creationId xmlns:a16="http://schemas.microsoft.com/office/drawing/2014/main" id="{D1194945-A3BB-7EFD-4EE1-2BB9150FFBEB}"/>
              </a:ext>
            </a:extLst>
          </p:cNvPr>
          <p:cNvSpPr txBox="1"/>
          <p:nvPr/>
        </p:nvSpPr>
        <p:spPr>
          <a:xfrm>
            <a:off x="5131944" y="4965510"/>
            <a:ext cx="2865515" cy="230832"/>
          </a:xfrm>
          <a:prstGeom prst="rect">
            <a:avLst/>
          </a:prstGeom>
          <a:noFill/>
          <a:ln>
            <a:noFill/>
          </a:ln>
        </p:spPr>
        <p:txBody>
          <a:bodyPr wrap="square">
            <a:spAutoFit/>
          </a:bodyPr>
          <a:lstStyle/>
          <a:p>
            <a:pPr marR="0" eaLnBrk="1" fontAlgn="base" hangingPunct="1">
              <a:lnSpc>
                <a:spcPct val="90000"/>
              </a:lnSpc>
              <a:spcBef>
                <a:spcPts val="0"/>
              </a:spcBef>
              <a:spcAft>
                <a:spcPts val="600"/>
              </a:spcAft>
              <a:buSzPct val="120000"/>
              <a:tabLst>
                <a:tab pos="5156200" algn="l"/>
              </a:tabLst>
            </a:pPr>
            <a:r>
              <a:rPr kumimoji="0" lang="de-DE" altLang="en-US" sz="1000" b="1" i="0" u="none" strike="noStrike" kern="1200" cap="none" normalizeH="0" baseline="0" dirty="0">
                <a:ln>
                  <a:noFill/>
                </a:ln>
                <a:effectLst/>
                <a:latin typeface="Arial" panose="020B0604020202020204" pitchFamily="34" charset="0"/>
                <a:ea typeface="Source Sans Pro" panose="020B0503030403020204" pitchFamily="34" charset="0"/>
                <a:cs typeface="Arial" panose="020B0604020202020204" pitchFamily="34" charset="0"/>
              </a:rPr>
              <a:t>Source: Own Representation</a:t>
            </a:r>
          </a:p>
        </p:txBody>
      </p:sp>
      <p:pic>
        <p:nvPicPr>
          <p:cNvPr id="8" name="Content Placeholder 7" descr="A picture containing text, font, receipt, number&#10;&#10;Description automatically generated">
            <a:extLst>
              <a:ext uri="{FF2B5EF4-FFF2-40B4-BE49-F238E27FC236}">
                <a16:creationId xmlns:a16="http://schemas.microsoft.com/office/drawing/2014/main" id="{114F1804-D1A5-8E98-4191-93A8040A847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95003" y="1578657"/>
            <a:ext cx="6528806" cy="3148137"/>
          </a:xfrm>
        </p:spPr>
      </p:pic>
      <p:pic>
        <p:nvPicPr>
          <p:cNvPr id="10" name="Picture 9" descr="A picture containing text, screenshot, number, diagram&#10;&#10;Description automatically generated">
            <a:extLst>
              <a:ext uri="{FF2B5EF4-FFF2-40B4-BE49-F238E27FC236}">
                <a16:creationId xmlns:a16="http://schemas.microsoft.com/office/drawing/2014/main" id="{ECE4E5B8-5A3E-5DB7-7A95-1605070F69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89267" y="1592351"/>
            <a:ext cx="4071721" cy="3559606"/>
          </a:xfrm>
          <a:prstGeom prst="rect">
            <a:avLst/>
          </a:prstGeom>
        </p:spPr>
      </p:pic>
    </p:spTree>
    <p:extLst>
      <p:ext uri="{BB962C8B-B14F-4D97-AF65-F5344CB8AC3E}">
        <p14:creationId xmlns:p14="http://schemas.microsoft.com/office/powerpoint/2010/main" val="7279882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a:xfrm>
            <a:off x="447028" y="6667836"/>
            <a:ext cx="468000" cy="135423"/>
          </a:xfrm>
        </p:spPr>
        <p:txBody>
          <a:bodyPr vert="horz" lIns="0" tIns="0" rIns="0" bIns="0" rtlCol="0" anchor="t" anchorCtr="0">
            <a:normAutofit/>
          </a:bodyPr>
          <a:lstStyle/>
          <a:p>
            <a:pPr>
              <a:spcAft>
                <a:spcPts val="600"/>
              </a:spcAft>
            </a:pPr>
            <a:fld id="{9DE2538E-986B-6C46-B955-8C701E8C89AF}" type="datetime1">
              <a:rPr lang="de-DE" smtClean="0"/>
              <a:pPr>
                <a:spcAft>
                  <a:spcPts val="600"/>
                </a:spcAft>
              </a:pPr>
              <a:t>16.07.2023</a:t>
            </a:fld>
            <a:endParaRPr lang="de-DE"/>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a:xfrm>
            <a:off x="959840" y="6667836"/>
            <a:ext cx="415290" cy="135422"/>
          </a:xfrm>
        </p:spPr>
        <p:txBody>
          <a:bodyPr vert="horz" lIns="0" tIns="0" rIns="0" bIns="0" rtlCol="0" anchor="t" anchorCtr="0">
            <a:normAutofit/>
          </a:bodyPr>
          <a:lstStyle/>
          <a:p>
            <a:pPr>
              <a:spcAft>
                <a:spcPts val="600"/>
              </a:spcAft>
            </a:pPr>
            <a:fld id="{19C38A61-2AC7-4B0E-B80F-DDADD701BB40}" type="slidenum">
              <a:rPr lang="de-DE" smtClean="0"/>
              <a:pPr>
                <a:spcAft>
                  <a:spcPts val="600"/>
                </a:spcAft>
              </a:pPr>
              <a:t>21</a:t>
            </a:fld>
            <a:endParaRPr lang="de-DE"/>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495003" y="397081"/>
            <a:ext cx="8510974" cy="567489"/>
          </a:xfrm>
          <a:solidFill>
            <a:srgbClr val="92D050"/>
          </a:solidFill>
        </p:spPr>
        <p:txBody>
          <a:bodyPr wrap="none" lIns="115200" tIns="36000" rIns="115200" bIns="18000">
            <a:normAutofit fontScale="90000"/>
          </a:bodyPr>
          <a:lstStyle/>
          <a:p>
            <a:pPr marL="0" marR="215900" lvl="0" indent="0" algn="just">
              <a:lnSpc>
                <a:spcPct val="150000"/>
              </a:lnSpc>
              <a:spcAft>
                <a:spcPts val="0"/>
              </a:spcAft>
              <a:buNone/>
            </a:pPr>
            <a:r>
              <a:rPr lang="en-ID" sz="2800" b="1" i="0" u="none" strike="noStrike" cap="none" spc="0" dirty="0" err="1">
                <a:effectLst/>
                <a:latin typeface="+mj-lt"/>
                <a:ea typeface="Times New Roman" panose="02020603050405020304" pitchFamily="18" charset="0"/>
                <a:cs typeface="Arial" panose="020B0604020202020204" pitchFamily="34" charset="0"/>
              </a:rPr>
              <a:t>BertForSequenceClassification</a:t>
            </a:r>
            <a:r>
              <a:rPr lang="en-ID" sz="2800" b="1" i="0" u="none" strike="noStrike" cap="none" spc="0" dirty="0">
                <a:effectLst/>
                <a:latin typeface="+mj-lt"/>
                <a:ea typeface="Times New Roman" panose="02020603050405020304" pitchFamily="18" charset="0"/>
                <a:cs typeface="Arial" panose="020B0604020202020204" pitchFamily="34" charset="0"/>
              </a:rPr>
              <a:t> </a:t>
            </a:r>
            <a:r>
              <a:rPr kumimoji="0" lang="en-US" altLang="en-US" sz="2800" b="1" i="0" u="none" strike="noStrike" cap="none" normalizeH="0" baseline="0" dirty="0">
                <a:ln>
                  <a:noFill/>
                </a:ln>
                <a:solidFill>
                  <a:schemeClr val="tx1"/>
                </a:solidFill>
                <a:effectLst/>
                <a:latin typeface="+mj-lt"/>
                <a:ea typeface="Palatino Linotype" panose="02040502050505030304" pitchFamily="18" charset="0"/>
                <a:cs typeface="Arial" panose="020B0604020202020204" pitchFamily="34" charset="0"/>
              </a:rPr>
              <a:t>as the best model</a:t>
            </a:r>
            <a:r>
              <a:rPr lang="en-US" altLang="en-US" sz="2800" b="1" dirty="0">
                <a:latin typeface="+mj-lt"/>
                <a:ea typeface="Palatino Linotype" panose="02040502050505030304" pitchFamily="18" charset="0"/>
                <a:cs typeface="Arial" panose="020B0604020202020204" pitchFamily="34" charset="0"/>
              </a:rPr>
              <a:t> </a:t>
            </a:r>
            <a:r>
              <a:rPr kumimoji="0" lang="en-US" altLang="en-US" sz="2800" b="1" i="0" u="none" strike="noStrike" cap="none" normalizeH="0" baseline="0" dirty="0">
                <a:ln>
                  <a:noFill/>
                </a:ln>
                <a:solidFill>
                  <a:schemeClr val="tx1"/>
                </a:solidFill>
                <a:effectLst/>
                <a:latin typeface="+mj-lt"/>
                <a:ea typeface="Palatino Linotype" panose="02040502050505030304" pitchFamily="18" charset="0"/>
                <a:cs typeface="Arial" panose="020B0604020202020204" pitchFamily="34" charset="0"/>
              </a:rPr>
              <a:t>saved.</a:t>
            </a:r>
            <a:endParaRPr lang="en-ID" sz="2800" b="1" dirty="0">
              <a:effectLst/>
              <a:latin typeface="+mj-lt"/>
              <a:ea typeface="Palatino Linotype" panose="02040502050505030304" pitchFamily="18" charset="0"/>
              <a:cs typeface="Arial" panose="020B0604020202020204" pitchFamily="34" charset="0"/>
            </a:endParaRPr>
          </a:p>
        </p:txBody>
      </p:sp>
      <p:sp>
        <p:nvSpPr>
          <p:cNvPr id="8" name="Rectangle 4">
            <a:extLst>
              <a:ext uri="{FF2B5EF4-FFF2-40B4-BE49-F238E27FC236}">
                <a16:creationId xmlns:a16="http://schemas.microsoft.com/office/drawing/2014/main" id="{75482732-D9F5-BA75-DB00-48324C2DF4DF}"/>
              </a:ext>
            </a:extLst>
          </p:cNvPr>
          <p:cNvSpPr>
            <a:spLocks noChangeArrowheads="1"/>
          </p:cNvSpPr>
          <p:nvPr/>
        </p:nvSpPr>
        <p:spPr bwMode="auto">
          <a:xfrm>
            <a:off x="215900" y="230981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 name="Rectangle 5">
            <a:extLst>
              <a:ext uri="{FF2B5EF4-FFF2-40B4-BE49-F238E27FC236}">
                <a16:creationId xmlns:a16="http://schemas.microsoft.com/office/drawing/2014/main" id="{861C872A-758D-6938-E5FF-35C8645321E7}"/>
              </a:ext>
            </a:extLst>
          </p:cNvPr>
          <p:cNvSpPr>
            <a:spLocks noChangeArrowheads="1"/>
          </p:cNvSpPr>
          <p:nvPr/>
        </p:nvSpPr>
        <p:spPr bwMode="auto">
          <a:xfrm>
            <a:off x="215900" y="37084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D"/>
          </a:p>
        </p:txBody>
      </p:sp>
      <p:sp>
        <p:nvSpPr>
          <p:cNvPr id="11" name="TextBox 10">
            <a:extLst>
              <a:ext uri="{FF2B5EF4-FFF2-40B4-BE49-F238E27FC236}">
                <a16:creationId xmlns:a16="http://schemas.microsoft.com/office/drawing/2014/main" id="{56D00AC0-6C13-63E9-179C-DB82A54178B7}"/>
              </a:ext>
            </a:extLst>
          </p:cNvPr>
          <p:cNvSpPr txBox="1"/>
          <p:nvPr/>
        </p:nvSpPr>
        <p:spPr>
          <a:xfrm>
            <a:off x="8531524" y="6230087"/>
            <a:ext cx="1997123" cy="230832"/>
          </a:xfrm>
          <a:prstGeom prst="rect">
            <a:avLst/>
          </a:prstGeom>
          <a:noFill/>
          <a:ln>
            <a:noFill/>
          </a:ln>
        </p:spPr>
        <p:txBody>
          <a:bodyPr wrap="square">
            <a:spAutoFit/>
          </a:bodyPr>
          <a:lstStyle/>
          <a:p>
            <a:pPr marR="0" eaLnBrk="1" fontAlgn="base" hangingPunct="1">
              <a:lnSpc>
                <a:spcPct val="90000"/>
              </a:lnSpc>
              <a:spcBef>
                <a:spcPts val="0"/>
              </a:spcBef>
              <a:spcAft>
                <a:spcPts val="600"/>
              </a:spcAft>
              <a:buSzPct val="120000"/>
              <a:tabLst>
                <a:tab pos="5156200" algn="l"/>
              </a:tabLst>
            </a:pPr>
            <a:r>
              <a:rPr kumimoji="0" lang="de-DE" altLang="en-US" sz="1000" b="1" i="0" u="none" strike="noStrike" kern="1200" cap="none" normalizeH="0" baseline="0" dirty="0">
                <a:ln>
                  <a:noFill/>
                </a:ln>
                <a:effectLst/>
                <a:latin typeface="Arial" panose="020B0604020202020204" pitchFamily="34" charset="0"/>
                <a:ea typeface="Source Sans Pro" panose="020B0503030403020204" pitchFamily="34" charset="0"/>
                <a:cs typeface="Arial" panose="020B0604020202020204" pitchFamily="34" charset="0"/>
              </a:rPr>
              <a:t>Source: Own Representation</a:t>
            </a:r>
          </a:p>
        </p:txBody>
      </p:sp>
      <p:sp>
        <p:nvSpPr>
          <p:cNvPr id="12" name="TextBox 11">
            <a:extLst>
              <a:ext uri="{FF2B5EF4-FFF2-40B4-BE49-F238E27FC236}">
                <a16:creationId xmlns:a16="http://schemas.microsoft.com/office/drawing/2014/main" id="{594155BA-A079-052D-8DBA-1B12FCD193A0}"/>
              </a:ext>
            </a:extLst>
          </p:cNvPr>
          <p:cNvSpPr txBox="1"/>
          <p:nvPr/>
        </p:nvSpPr>
        <p:spPr>
          <a:xfrm>
            <a:off x="447028" y="1290943"/>
            <a:ext cx="3433314" cy="230832"/>
          </a:xfrm>
          <a:prstGeom prst="rect">
            <a:avLst/>
          </a:prstGeom>
          <a:noFill/>
          <a:ln>
            <a:noFill/>
          </a:ln>
        </p:spPr>
        <p:txBody>
          <a:bodyPr wrap="square">
            <a:spAutoFit/>
          </a:bodyPr>
          <a:lstStyle/>
          <a:p>
            <a:pPr marR="0" eaLnBrk="1" fontAlgn="base" hangingPunct="1">
              <a:lnSpc>
                <a:spcPct val="90000"/>
              </a:lnSpc>
              <a:spcBef>
                <a:spcPts val="0"/>
              </a:spcBef>
              <a:spcAft>
                <a:spcPts val="600"/>
              </a:spcAft>
              <a:buSzPct val="120000"/>
              <a:tabLst>
                <a:tab pos="5156200" algn="l"/>
              </a:tabLst>
            </a:pPr>
            <a:r>
              <a:rPr kumimoji="0" lang="de-DE" altLang="en-US" sz="1000" b="1" i="0" u="none" strike="noStrike" kern="1200" cap="none" normalizeH="0" baseline="0" dirty="0">
                <a:ln>
                  <a:noFill/>
                </a:ln>
                <a:effectLst/>
                <a:latin typeface="Arial" panose="020B0604020202020204" pitchFamily="34" charset="0"/>
                <a:ea typeface="Source Sans Pro" panose="020B0503030403020204" pitchFamily="34" charset="0"/>
                <a:cs typeface="Arial" panose="020B0604020202020204" pitchFamily="34" charset="0"/>
              </a:rPr>
              <a:t>Figure 5. Chosen model and vectorizer saved</a:t>
            </a:r>
          </a:p>
        </p:txBody>
      </p:sp>
      <p:pic>
        <p:nvPicPr>
          <p:cNvPr id="7" name="Picture 6" descr="A screenshot of a chat&#10;&#10;Description automatically generated with medium confidence">
            <a:extLst>
              <a:ext uri="{FF2B5EF4-FFF2-40B4-BE49-F238E27FC236}">
                <a16:creationId xmlns:a16="http://schemas.microsoft.com/office/drawing/2014/main" id="{3BC7A6E9-F910-3D7E-08E6-2D3C1A6B1C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5223" y="1596056"/>
            <a:ext cx="9739222" cy="4706930"/>
          </a:xfrm>
          <a:prstGeom prst="rect">
            <a:avLst/>
          </a:prstGeom>
        </p:spPr>
      </p:pic>
      <p:sp>
        <p:nvSpPr>
          <p:cNvPr id="13" name="TextBox 12">
            <a:extLst>
              <a:ext uri="{FF2B5EF4-FFF2-40B4-BE49-F238E27FC236}">
                <a16:creationId xmlns:a16="http://schemas.microsoft.com/office/drawing/2014/main" id="{C6391FA8-E904-47F4-70DE-72F87C613867}"/>
              </a:ext>
            </a:extLst>
          </p:cNvPr>
          <p:cNvSpPr txBox="1"/>
          <p:nvPr/>
        </p:nvSpPr>
        <p:spPr>
          <a:xfrm>
            <a:off x="756382" y="5517878"/>
            <a:ext cx="7979589" cy="375552"/>
          </a:xfrm>
          <a:prstGeom prst="rect">
            <a:avLst/>
          </a:prstGeom>
          <a:noFill/>
          <a:ln>
            <a:noFill/>
          </a:ln>
        </p:spPr>
        <p:txBody>
          <a:bodyPr wrap="square">
            <a:spAutoFit/>
          </a:bodyPr>
          <a:lstStyle/>
          <a:p>
            <a:pPr marL="0" marR="215900" lvl="0" indent="0" algn="just">
              <a:lnSpc>
                <a:spcPct val="150000"/>
              </a:lnSpc>
              <a:spcAft>
                <a:spcPts val="0"/>
              </a:spcAft>
              <a:buNone/>
            </a:pPr>
            <a:endParaRPr lang="en-ID" sz="1400" dirty="0">
              <a:effectLst/>
              <a:latin typeface="Arial" panose="020B0604020202020204" pitchFamily="34" charset="0"/>
              <a:ea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0984259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a:xfrm>
            <a:off x="447028" y="6667836"/>
            <a:ext cx="468000" cy="135423"/>
          </a:xfrm>
        </p:spPr>
        <p:txBody>
          <a:bodyPr vert="horz" lIns="0" tIns="0" rIns="0" bIns="0" rtlCol="0" anchor="t" anchorCtr="0">
            <a:normAutofit/>
          </a:bodyPr>
          <a:lstStyle/>
          <a:p>
            <a:pPr>
              <a:spcAft>
                <a:spcPts val="600"/>
              </a:spcAft>
            </a:pPr>
            <a:fld id="{9DE2538E-986B-6C46-B955-8C701E8C89AF}" type="datetime1">
              <a:rPr lang="de-DE" smtClean="0"/>
              <a:pPr>
                <a:spcAft>
                  <a:spcPts val="600"/>
                </a:spcAft>
              </a:pPr>
              <a:t>16.07.2023</a:t>
            </a:fld>
            <a:endParaRPr lang="de-DE"/>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a:xfrm>
            <a:off x="959840" y="6667836"/>
            <a:ext cx="415290" cy="135422"/>
          </a:xfrm>
        </p:spPr>
        <p:txBody>
          <a:bodyPr vert="horz" lIns="0" tIns="0" rIns="0" bIns="0" rtlCol="0" anchor="t" anchorCtr="0">
            <a:normAutofit/>
          </a:bodyPr>
          <a:lstStyle/>
          <a:p>
            <a:pPr>
              <a:spcAft>
                <a:spcPts val="600"/>
              </a:spcAft>
            </a:pPr>
            <a:fld id="{19C38A61-2AC7-4B0E-B80F-DDADD701BB40}" type="slidenum">
              <a:rPr lang="de-DE" smtClean="0"/>
              <a:pPr>
                <a:spcAft>
                  <a:spcPts val="600"/>
                </a:spcAft>
              </a:pPr>
              <a:t>22</a:t>
            </a:fld>
            <a:endParaRPr lang="de-DE"/>
          </a:p>
        </p:txBody>
      </p:sp>
      <p:sp>
        <p:nvSpPr>
          <p:cNvPr id="5" name="Content Placeholder 4">
            <a:extLst>
              <a:ext uri="{FF2B5EF4-FFF2-40B4-BE49-F238E27FC236}">
                <a16:creationId xmlns:a16="http://schemas.microsoft.com/office/drawing/2014/main" id="{CA0420A0-6084-C346-34AF-B669458DF944}"/>
              </a:ext>
            </a:extLst>
          </p:cNvPr>
          <p:cNvSpPr>
            <a:spLocks noGrp="1"/>
          </p:cNvSpPr>
          <p:nvPr>
            <p:ph idx="1"/>
          </p:nvPr>
        </p:nvSpPr>
        <p:spPr>
          <a:xfrm>
            <a:off x="612475" y="1121443"/>
            <a:ext cx="9739223" cy="4875319"/>
          </a:xfrm>
        </p:spPr>
        <p:style>
          <a:lnRef idx="1">
            <a:schemeClr val="accent1"/>
          </a:lnRef>
          <a:fillRef idx="2">
            <a:schemeClr val="accent1"/>
          </a:fillRef>
          <a:effectRef idx="1">
            <a:schemeClr val="accent1"/>
          </a:effectRef>
          <a:fontRef idx="minor">
            <a:schemeClr val="dk1"/>
          </a:fontRef>
        </p:style>
        <p:txBody>
          <a:bodyPr/>
          <a:lstStyle/>
          <a:p>
            <a:pPr marL="0" marR="0" lvl="0" indent="0" algn="l" defTabSz="914400" rtl="0" eaLnBrk="0" fontAlgn="base" latinLnBrk="0" hangingPunct="0">
              <a:lnSpc>
                <a:spcPct val="100000"/>
              </a:lnSpc>
              <a:spcBef>
                <a:spcPct val="0"/>
              </a:spcBef>
              <a:spcAft>
                <a:spcPct val="0"/>
              </a:spcAft>
              <a:buClrTx/>
              <a:buSzTx/>
              <a:buFontTx/>
              <a:buNone/>
              <a:tabLst>
                <a:tab pos="5156200" algn="l"/>
              </a:tabLst>
            </a:pPr>
            <a:endParaRPr kumimoji="0" lang="en-US" alt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5156200" algn="l"/>
              </a:tabLst>
            </a:pPr>
            <a:endParaRPr lang="en-ID" sz="1800" b="1" i="0" u="none" strike="noStrike" cap="none" spc="0" dirty="0">
              <a:effectLst/>
              <a:latin typeface="Arial" panose="020B0604020202020204" pitchFamily="34" charset="0"/>
              <a:ea typeface="Times New Roman" panose="02020603050405020304" pitchFamily="18"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5156200" algn="l"/>
              </a:tabLst>
            </a:pPr>
            <a:br>
              <a:rPr kumimoji="0" lang="en-US" altLang="en-US" sz="1800" b="0" i="0" u="none" strike="noStrike" cap="none" normalizeH="0" baseline="0" dirty="0">
                <a:ln>
                  <a:noFill/>
                </a:ln>
                <a:solidFill>
                  <a:schemeClr val="tx1"/>
                </a:solidFill>
                <a:effectLst/>
                <a:latin typeface="Arial" panose="020B0604020202020204" pitchFamily="34" charset="0"/>
                <a:ea typeface="Palatino Linotype" panose="02040502050505030304" pitchFamily="18" charset="0"/>
                <a:cs typeface="Arial" panose="020B0604020202020204" pitchFamily="34" charset="0"/>
              </a:rPr>
            </a:br>
            <a:endParaRPr lang="en-ID" sz="1800" dirty="0">
              <a:effectLst/>
              <a:latin typeface="Arial" panose="020B0604020202020204" pitchFamily="34" charset="0"/>
              <a:ea typeface="Palatino Linotype" panose="02040502050505030304" pitchFamily="18" charset="0"/>
              <a:cs typeface="Arial" panose="020B0604020202020204" pitchFamily="34" charset="0"/>
            </a:endParaRPr>
          </a:p>
          <a:p>
            <a:endParaRPr lang="en-ID" sz="1800" dirty="0">
              <a:latin typeface="Arial" panose="020B0604020202020204" pitchFamily="34" charset="0"/>
              <a:cs typeface="Arial" panose="020B0604020202020204" pitchFamily="34" charset="0"/>
            </a:endParaRPr>
          </a:p>
        </p:txBody>
      </p:sp>
      <p:sp>
        <p:nvSpPr>
          <p:cNvPr id="8" name="Rectangle 4">
            <a:extLst>
              <a:ext uri="{FF2B5EF4-FFF2-40B4-BE49-F238E27FC236}">
                <a16:creationId xmlns:a16="http://schemas.microsoft.com/office/drawing/2014/main" id="{75482732-D9F5-BA75-DB00-48324C2DF4DF}"/>
              </a:ext>
            </a:extLst>
          </p:cNvPr>
          <p:cNvSpPr>
            <a:spLocks noChangeArrowheads="1"/>
          </p:cNvSpPr>
          <p:nvPr/>
        </p:nvSpPr>
        <p:spPr bwMode="auto">
          <a:xfrm>
            <a:off x="215900" y="230981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 name="Rectangle 5">
            <a:extLst>
              <a:ext uri="{FF2B5EF4-FFF2-40B4-BE49-F238E27FC236}">
                <a16:creationId xmlns:a16="http://schemas.microsoft.com/office/drawing/2014/main" id="{861C872A-758D-6938-E5FF-35C8645321E7}"/>
              </a:ext>
            </a:extLst>
          </p:cNvPr>
          <p:cNvSpPr>
            <a:spLocks noChangeArrowheads="1"/>
          </p:cNvSpPr>
          <p:nvPr/>
        </p:nvSpPr>
        <p:spPr bwMode="auto">
          <a:xfrm>
            <a:off x="215900" y="37084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D"/>
          </a:p>
        </p:txBody>
      </p:sp>
      <p:sp>
        <p:nvSpPr>
          <p:cNvPr id="11" name="TextBox 10">
            <a:extLst>
              <a:ext uri="{FF2B5EF4-FFF2-40B4-BE49-F238E27FC236}">
                <a16:creationId xmlns:a16="http://schemas.microsoft.com/office/drawing/2014/main" id="{72B855DA-FE21-1B7A-637D-B43100416547}"/>
              </a:ext>
            </a:extLst>
          </p:cNvPr>
          <p:cNvSpPr txBox="1"/>
          <p:nvPr/>
        </p:nvSpPr>
        <p:spPr>
          <a:xfrm>
            <a:off x="4045789" y="3327368"/>
            <a:ext cx="3243531" cy="480131"/>
          </a:xfrm>
          <a:prstGeom prst="rect">
            <a:avLst/>
          </a:prstGeom>
          <a:noFill/>
          <a:ln>
            <a:noFill/>
          </a:ln>
        </p:spPr>
        <p:txBody>
          <a:bodyPr wrap="square">
            <a:spAutoFit/>
          </a:bodyPr>
          <a:lstStyle/>
          <a:p>
            <a:pPr marR="0" eaLnBrk="1" fontAlgn="base" hangingPunct="1">
              <a:lnSpc>
                <a:spcPct val="90000"/>
              </a:lnSpc>
              <a:spcBef>
                <a:spcPts val="0"/>
              </a:spcBef>
              <a:spcAft>
                <a:spcPts val="600"/>
              </a:spcAft>
              <a:buSzPct val="120000"/>
              <a:tabLst>
                <a:tab pos="5156200" algn="l"/>
              </a:tabLst>
            </a:pPr>
            <a:r>
              <a:rPr kumimoji="0" lang="de-DE" altLang="en-US" sz="2800" b="1" i="0" u="none" strike="noStrike" kern="1200" cap="none" normalizeH="0" baseline="0" dirty="0">
                <a:ln>
                  <a:noFill/>
                </a:ln>
                <a:effectLst/>
                <a:latin typeface="Source Sans Pro" panose="020B0503030403020204" pitchFamily="34" charset="0"/>
                <a:ea typeface="Source Sans Pro" panose="020B0503030403020204" pitchFamily="34" charset="0"/>
                <a:cs typeface="+mn-cs"/>
              </a:rPr>
              <a:t>Unlabeled Dataset</a:t>
            </a:r>
          </a:p>
        </p:txBody>
      </p:sp>
    </p:spTree>
    <p:extLst>
      <p:ext uri="{BB962C8B-B14F-4D97-AF65-F5344CB8AC3E}">
        <p14:creationId xmlns:p14="http://schemas.microsoft.com/office/powerpoint/2010/main" val="5597663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p:txBody>
          <a:bodyPr/>
          <a:lstStyle/>
          <a:p>
            <a:fld id="{9DE2538E-986B-6C46-B955-8C701E8C89AF}" type="datetime1">
              <a:rPr lang="de-DE" smtClean="0"/>
              <a:t>16.07.2023</a:t>
            </a:fld>
            <a:endParaRPr lang="de-DE" dirty="0"/>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p:txBody>
          <a:bodyPr/>
          <a:lstStyle/>
          <a:p>
            <a:fld id="{19C38A61-2AC7-4B0E-B80F-DDADD701BB40}" type="slidenum">
              <a:rPr lang="de-DE" smtClean="0"/>
              <a:pPr/>
              <a:t>23</a:t>
            </a:fld>
            <a:endParaRPr lang="de-DE" dirty="0"/>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420792" y="385174"/>
            <a:ext cx="6592483" cy="417083"/>
          </a:xfrm>
          <a:solidFill>
            <a:srgbClr val="92D050"/>
          </a:solidFill>
        </p:spPr>
        <p:txBody>
          <a:bodyPr/>
          <a:lstStyle/>
          <a:p>
            <a:r>
              <a:rPr lang="de-DE" sz="2400" dirty="0"/>
              <a:t>4.3 </a:t>
            </a:r>
            <a:r>
              <a:rPr lang="de-DE" sz="2400" b="1" cap="none" dirty="0">
                <a:latin typeface="Arial" panose="020B0604020202020204" pitchFamily="34" charset="0"/>
                <a:ea typeface="Source Sans Pro" panose="020B0503030403020204" pitchFamily="34" charset="0"/>
                <a:cs typeface="Arial" panose="020B0604020202020204" pitchFamily="34" charset="0"/>
              </a:rPr>
              <a:t>Collecting Unlabeled data</a:t>
            </a:r>
            <a:endParaRPr lang="de-DE" sz="2400" dirty="0"/>
          </a:p>
        </p:txBody>
      </p:sp>
      <p:sp>
        <p:nvSpPr>
          <p:cNvPr id="13" name="TextBox 12">
            <a:extLst>
              <a:ext uri="{FF2B5EF4-FFF2-40B4-BE49-F238E27FC236}">
                <a16:creationId xmlns:a16="http://schemas.microsoft.com/office/drawing/2014/main" id="{E021056B-BAA8-E407-E1DA-0436ACCAACBC}"/>
              </a:ext>
            </a:extLst>
          </p:cNvPr>
          <p:cNvSpPr txBox="1"/>
          <p:nvPr/>
        </p:nvSpPr>
        <p:spPr>
          <a:xfrm>
            <a:off x="915028" y="2973507"/>
            <a:ext cx="3176066" cy="230832"/>
          </a:xfrm>
          <a:prstGeom prst="rect">
            <a:avLst/>
          </a:prstGeom>
          <a:noFill/>
          <a:ln>
            <a:noFill/>
          </a:ln>
        </p:spPr>
        <p:txBody>
          <a:bodyPr wrap="square">
            <a:spAutoFit/>
          </a:bodyPr>
          <a:lstStyle/>
          <a:p>
            <a:pPr marR="0" eaLnBrk="1" fontAlgn="base" hangingPunct="1">
              <a:lnSpc>
                <a:spcPct val="90000"/>
              </a:lnSpc>
              <a:spcBef>
                <a:spcPts val="0"/>
              </a:spcBef>
              <a:spcAft>
                <a:spcPts val="600"/>
              </a:spcAft>
              <a:buSzPct val="120000"/>
              <a:tabLst>
                <a:tab pos="5156200" algn="l"/>
              </a:tabLst>
            </a:pPr>
            <a:r>
              <a:rPr kumimoji="0" lang="de-DE" altLang="en-US" sz="1000" b="1" i="0" u="none" strike="noStrike" kern="1200" cap="none" normalizeH="0" baseline="0" dirty="0">
                <a:ln>
                  <a:noFill/>
                </a:ln>
                <a:effectLst/>
                <a:latin typeface="Arial" panose="020B0604020202020204" pitchFamily="34" charset="0"/>
                <a:ea typeface="Source Sans Pro" panose="020B0503030403020204" pitchFamily="34" charset="0"/>
                <a:cs typeface="Arial" panose="020B0604020202020204" pitchFamily="34" charset="0"/>
              </a:rPr>
              <a:t>Figure 6. Unlabeled data collection</a:t>
            </a:r>
          </a:p>
        </p:txBody>
      </p:sp>
      <p:sp>
        <p:nvSpPr>
          <p:cNvPr id="15" name="TextBox 14">
            <a:extLst>
              <a:ext uri="{FF2B5EF4-FFF2-40B4-BE49-F238E27FC236}">
                <a16:creationId xmlns:a16="http://schemas.microsoft.com/office/drawing/2014/main" id="{E32F76AE-89FA-8F21-2186-76B89F414518}"/>
              </a:ext>
            </a:extLst>
          </p:cNvPr>
          <p:cNvSpPr txBox="1"/>
          <p:nvPr/>
        </p:nvSpPr>
        <p:spPr>
          <a:xfrm>
            <a:off x="6932762" y="6064369"/>
            <a:ext cx="1921534" cy="230832"/>
          </a:xfrm>
          <a:prstGeom prst="rect">
            <a:avLst/>
          </a:prstGeom>
          <a:noFill/>
          <a:ln>
            <a:noFill/>
          </a:ln>
        </p:spPr>
        <p:txBody>
          <a:bodyPr wrap="square">
            <a:spAutoFit/>
          </a:bodyPr>
          <a:lstStyle/>
          <a:p>
            <a:pPr marR="0" eaLnBrk="1" fontAlgn="base" hangingPunct="1">
              <a:lnSpc>
                <a:spcPct val="90000"/>
              </a:lnSpc>
              <a:spcBef>
                <a:spcPts val="0"/>
              </a:spcBef>
              <a:spcAft>
                <a:spcPts val="600"/>
              </a:spcAft>
              <a:buSzPct val="120000"/>
              <a:tabLst>
                <a:tab pos="5156200" algn="l"/>
              </a:tabLst>
            </a:pPr>
            <a:r>
              <a:rPr kumimoji="0" lang="de-DE" altLang="en-US" sz="1000" b="1" i="0" u="none" strike="noStrike" kern="1200" cap="none" normalizeH="0" baseline="0" dirty="0">
                <a:ln>
                  <a:noFill/>
                </a:ln>
                <a:effectLst/>
                <a:latin typeface="Arial" panose="020B0604020202020204" pitchFamily="34" charset="0"/>
                <a:ea typeface="Source Sans Pro" panose="020B0503030403020204" pitchFamily="34" charset="0"/>
                <a:cs typeface="Arial" panose="020B0604020202020204" pitchFamily="34" charset="0"/>
              </a:rPr>
              <a:t>Source: Own Representation</a:t>
            </a:r>
          </a:p>
        </p:txBody>
      </p:sp>
      <p:pic>
        <p:nvPicPr>
          <p:cNvPr id="19" name="Content Placeholder 18" descr="Graphical user interface, text, application, email&#10;&#10;Description automatically generated">
            <a:extLst>
              <a:ext uri="{FF2B5EF4-FFF2-40B4-BE49-F238E27FC236}">
                <a16:creationId xmlns:a16="http://schemas.microsoft.com/office/drawing/2014/main" id="{B5DBF0A0-5A16-0ABF-398B-632805BAB1E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15028" y="3201329"/>
            <a:ext cx="7860186" cy="2863040"/>
          </a:xfrm>
        </p:spPr>
      </p:pic>
      <p:sp>
        <p:nvSpPr>
          <p:cNvPr id="5" name="TextBox 4">
            <a:extLst>
              <a:ext uri="{FF2B5EF4-FFF2-40B4-BE49-F238E27FC236}">
                <a16:creationId xmlns:a16="http://schemas.microsoft.com/office/drawing/2014/main" id="{F4741BAE-1726-5835-B215-3B1898DEA7FF}"/>
              </a:ext>
            </a:extLst>
          </p:cNvPr>
          <p:cNvSpPr txBox="1"/>
          <p:nvPr/>
        </p:nvSpPr>
        <p:spPr>
          <a:xfrm>
            <a:off x="447028" y="931652"/>
            <a:ext cx="10919397" cy="1806233"/>
          </a:xfrm>
          <a:prstGeom prst="rect">
            <a:avLst/>
          </a:prstGeom>
          <a:noFill/>
          <a:ln>
            <a:noFill/>
          </a:ln>
        </p:spPr>
        <p:txBody>
          <a:bodyPr wrap="square">
            <a:spAutoFit/>
          </a:bodyPr>
          <a:lstStyle/>
          <a:p>
            <a:pPr marL="215900" marR="215900" algn="just">
              <a:lnSpc>
                <a:spcPct val="150000"/>
              </a:lnSpc>
              <a:spcAft>
                <a:spcPts val="0"/>
              </a:spcAft>
            </a:pPr>
            <a:r>
              <a:rPr lang="en-US" sz="1400" dirty="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Two different datasets were used for this research:</a:t>
            </a:r>
            <a:endParaRPr lang="en-ID" sz="1400" dirty="0">
              <a:effectLst/>
              <a:latin typeface="Arial" panose="020B0604020202020204" pitchFamily="34" charset="0"/>
              <a:ea typeface="Palatino Linotype" panose="02040502050505030304" pitchFamily="18" charset="0"/>
              <a:cs typeface="Arial" panose="020B0604020202020204" pitchFamily="34" charset="0"/>
            </a:endParaRPr>
          </a:p>
          <a:p>
            <a:pPr marL="342900" marR="215900" lvl="0" indent="-342900" algn="just">
              <a:lnSpc>
                <a:spcPct val="150000"/>
              </a:lnSpc>
              <a:spcBef>
                <a:spcPts val="585"/>
              </a:spcBef>
              <a:spcAft>
                <a:spcPts val="0"/>
              </a:spcAft>
              <a:buFont typeface="+mj-lt"/>
              <a:buAutoNum type="arabicPeriod"/>
            </a:pPr>
            <a:r>
              <a:rPr lang="en-US" sz="1400" b="1" dirty="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Labeled public dataset</a:t>
            </a:r>
            <a:r>
              <a:rPr lang="en-US" sz="1400" dirty="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 used for training, testing, model comparison, and selection. The best model and vectorizer from this dataset were saved for future use.</a:t>
            </a:r>
            <a:endParaRPr lang="en-ID" sz="1400" dirty="0">
              <a:effectLst/>
              <a:latin typeface="Arial" panose="020B0604020202020204" pitchFamily="34" charset="0"/>
              <a:ea typeface="Palatino Linotype" panose="02040502050505030304" pitchFamily="18" charset="0"/>
              <a:cs typeface="Arial" panose="020B0604020202020204" pitchFamily="34" charset="0"/>
            </a:endParaRPr>
          </a:p>
          <a:p>
            <a:pPr marL="342900" marR="215900" lvl="0" indent="-342900" algn="just">
              <a:lnSpc>
                <a:spcPct val="150000"/>
              </a:lnSpc>
              <a:spcBef>
                <a:spcPts val="585"/>
              </a:spcBef>
              <a:spcAft>
                <a:spcPts val="0"/>
              </a:spcAft>
              <a:buFont typeface="+mj-lt"/>
              <a:buAutoNum type="arabicPeriod"/>
            </a:pPr>
            <a:r>
              <a:rPr lang="en-US" sz="1400" dirty="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To predict sentiment using the saved model, an </a:t>
            </a:r>
            <a:r>
              <a:rPr lang="en-US" sz="1400" b="1" dirty="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unlabeled dataset</a:t>
            </a:r>
            <a:r>
              <a:rPr lang="en-US" sz="1400" dirty="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 is needed. To obtain this dataset, a public Twitter dataset collected from various regions including America, Europe, Asia, Australia, and Africa using the Python library. </a:t>
            </a:r>
            <a:endParaRPr lang="en-ID" sz="1400" dirty="0">
              <a:effectLst/>
              <a:latin typeface="Arial" panose="020B0604020202020204" pitchFamily="34" charset="0"/>
              <a:ea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913478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a:xfrm>
            <a:off x="447028" y="6667836"/>
            <a:ext cx="468000" cy="135423"/>
          </a:xfrm>
        </p:spPr>
        <p:txBody>
          <a:bodyPr anchor="t">
            <a:normAutofit/>
          </a:bodyPr>
          <a:lstStyle/>
          <a:p>
            <a:pPr>
              <a:spcAft>
                <a:spcPts val="600"/>
              </a:spcAft>
            </a:pPr>
            <a:fld id="{9DE2538E-986B-6C46-B955-8C701E8C89AF}" type="datetime1">
              <a:rPr lang="de-DE" smtClean="0"/>
              <a:pPr>
                <a:spcAft>
                  <a:spcPts val="600"/>
                </a:spcAft>
              </a:pPr>
              <a:t>16.07.2023</a:t>
            </a:fld>
            <a:endParaRPr lang="de-DE"/>
          </a:p>
        </p:txBody>
      </p:sp>
      <p:sp>
        <p:nvSpPr>
          <p:cNvPr id="3" name="Fußzeilenplatzhalter 2">
            <a:extLst>
              <a:ext uri="{FF2B5EF4-FFF2-40B4-BE49-F238E27FC236}">
                <a16:creationId xmlns:a16="http://schemas.microsoft.com/office/drawing/2014/main" id="{30BDC39A-1410-8F4C-A863-69DC10FE21CE}"/>
              </a:ext>
            </a:extLst>
          </p:cNvPr>
          <p:cNvSpPr>
            <a:spLocks noGrp="1"/>
          </p:cNvSpPr>
          <p:nvPr>
            <p:ph type="ftr" sz="quarter" idx="11"/>
          </p:nvPr>
        </p:nvSpPr>
        <p:spPr>
          <a:xfrm>
            <a:off x="1445977" y="6667837"/>
            <a:ext cx="10474325" cy="135422"/>
          </a:xfrm>
        </p:spPr>
        <p:txBody>
          <a:bodyPr anchor="t">
            <a:normAutofit/>
          </a:bodyPr>
          <a:lstStyle/>
          <a:p>
            <a:pPr>
              <a:spcAft>
                <a:spcPts val="600"/>
              </a:spcAft>
            </a:pPr>
            <a:r>
              <a:rPr lang="de-DE" b="1"/>
              <a:t>Source: Own Representation</a:t>
            </a:r>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a:xfrm>
            <a:off x="959840" y="6667836"/>
            <a:ext cx="415290" cy="135422"/>
          </a:xfrm>
        </p:spPr>
        <p:txBody>
          <a:bodyPr anchor="t">
            <a:normAutofit/>
          </a:bodyPr>
          <a:lstStyle/>
          <a:p>
            <a:pPr>
              <a:spcAft>
                <a:spcPts val="600"/>
              </a:spcAft>
            </a:pPr>
            <a:fld id="{19C38A61-2AC7-4B0E-B80F-DDADD701BB40}" type="slidenum">
              <a:rPr lang="de-DE" smtClean="0"/>
              <a:pPr>
                <a:spcAft>
                  <a:spcPts val="600"/>
                </a:spcAft>
              </a:pPr>
              <a:t>24</a:t>
            </a:fld>
            <a:endParaRPr lang="de-DE"/>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447028" y="385175"/>
            <a:ext cx="7437515" cy="399830"/>
          </a:xfrm>
          <a:solidFill>
            <a:srgbClr val="92D050"/>
          </a:solidFill>
        </p:spPr>
        <p:txBody>
          <a:bodyPr wrap="square">
            <a:normAutofit/>
          </a:bodyPr>
          <a:lstStyle/>
          <a:p>
            <a:r>
              <a:rPr lang="de-DE" sz="2400" dirty="0"/>
              <a:t>4.4  </a:t>
            </a:r>
            <a:r>
              <a:rPr lang="de-DE" sz="2400" b="1" cap="none" dirty="0">
                <a:latin typeface="Arial" panose="020B0604020202020204" pitchFamily="34" charset="0"/>
                <a:ea typeface="Source Sans Pro" panose="020B0503030403020204" pitchFamily="34" charset="0"/>
                <a:cs typeface="Arial" panose="020B0604020202020204" pitchFamily="34" charset="0"/>
              </a:rPr>
              <a:t>Sentiment Analysis on unlabeled Twitter data</a:t>
            </a:r>
            <a:endParaRPr lang="de-DE" sz="2400" dirty="0"/>
          </a:p>
        </p:txBody>
      </p:sp>
      <p:sp>
        <p:nvSpPr>
          <p:cNvPr id="13" name="TextBox 12">
            <a:extLst>
              <a:ext uri="{FF2B5EF4-FFF2-40B4-BE49-F238E27FC236}">
                <a16:creationId xmlns:a16="http://schemas.microsoft.com/office/drawing/2014/main" id="{5B07A96A-1B99-6F14-F280-B1DBB48D3ED6}"/>
              </a:ext>
            </a:extLst>
          </p:cNvPr>
          <p:cNvSpPr txBox="1"/>
          <p:nvPr/>
        </p:nvSpPr>
        <p:spPr>
          <a:xfrm>
            <a:off x="420792" y="1217832"/>
            <a:ext cx="3448410" cy="230832"/>
          </a:xfrm>
          <a:prstGeom prst="rect">
            <a:avLst/>
          </a:prstGeom>
          <a:noFill/>
          <a:ln>
            <a:noFill/>
          </a:ln>
        </p:spPr>
        <p:txBody>
          <a:bodyPr wrap="square">
            <a:spAutoFit/>
          </a:bodyPr>
          <a:lstStyle/>
          <a:p>
            <a:pPr marR="0" eaLnBrk="1" fontAlgn="base" hangingPunct="1">
              <a:lnSpc>
                <a:spcPct val="90000"/>
              </a:lnSpc>
              <a:spcBef>
                <a:spcPts val="0"/>
              </a:spcBef>
              <a:spcAft>
                <a:spcPts val="600"/>
              </a:spcAft>
              <a:buSzPct val="120000"/>
              <a:tabLst>
                <a:tab pos="5156200" algn="l"/>
              </a:tabLst>
            </a:pPr>
            <a:r>
              <a:rPr kumimoji="0" lang="de-DE" altLang="en-US" sz="1000" b="1" i="0" u="none" strike="noStrike" kern="1200" cap="none" normalizeH="0" baseline="0" dirty="0">
                <a:ln>
                  <a:noFill/>
                </a:ln>
                <a:effectLst/>
                <a:latin typeface="Arial" panose="020B0604020202020204" pitchFamily="34" charset="0"/>
                <a:ea typeface="Source Sans Pro" panose="020B0503030403020204" pitchFamily="34" charset="0"/>
                <a:cs typeface="Arial" panose="020B0604020202020204" pitchFamily="34" charset="0"/>
              </a:rPr>
              <a:t>Figure 7. Sentiment Analysis charts by continent</a:t>
            </a:r>
          </a:p>
        </p:txBody>
      </p:sp>
      <p:sp>
        <p:nvSpPr>
          <p:cNvPr id="21" name="TextBox 20">
            <a:extLst>
              <a:ext uri="{FF2B5EF4-FFF2-40B4-BE49-F238E27FC236}">
                <a16:creationId xmlns:a16="http://schemas.microsoft.com/office/drawing/2014/main" id="{D4D5FC79-6D14-FC3A-0D84-623353302790}"/>
              </a:ext>
            </a:extLst>
          </p:cNvPr>
          <p:cNvSpPr txBox="1"/>
          <p:nvPr/>
        </p:nvSpPr>
        <p:spPr>
          <a:xfrm>
            <a:off x="8638101" y="5782559"/>
            <a:ext cx="2015522" cy="246221"/>
          </a:xfrm>
          <a:prstGeom prst="rect">
            <a:avLst/>
          </a:prstGeom>
          <a:noFill/>
          <a:ln>
            <a:noFill/>
          </a:ln>
        </p:spPr>
        <p:txBody>
          <a:bodyPr wrap="square">
            <a:spAutoFit/>
          </a:bodyPr>
          <a:lstStyle/>
          <a:p>
            <a:r>
              <a:rPr kumimoji="0" lang="en-US" altLang="en-US" sz="1000" b="1" i="0" u="none" strike="noStrike" cap="none" normalizeH="0" baseline="0" dirty="0">
                <a:ln>
                  <a:noFill/>
                </a:ln>
                <a:solidFill>
                  <a:schemeClr val="tx1"/>
                </a:solidFill>
                <a:effectLst/>
                <a:latin typeface="Arial" panose="020B0604020202020204" pitchFamily="34" charset="0"/>
                <a:ea typeface="Palatino Linotype" panose="02040502050505030304" pitchFamily="18" charset="0"/>
                <a:cs typeface="Arial" panose="020B0604020202020204" pitchFamily="34" charset="0"/>
              </a:rPr>
              <a:t>Source: Own Representation</a:t>
            </a:r>
            <a:endParaRPr lang="en-ID" sz="1000" dirty="0"/>
          </a:p>
        </p:txBody>
      </p:sp>
      <p:pic>
        <p:nvPicPr>
          <p:cNvPr id="24" name="Picture 23" descr="Chart, bar chart&#10;&#10;Description automatically generated">
            <a:extLst>
              <a:ext uri="{FF2B5EF4-FFF2-40B4-BE49-F238E27FC236}">
                <a16:creationId xmlns:a16="http://schemas.microsoft.com/office/drawing/2014/main" id="{B6C5FAB2-B2FB-F025-4270-B923CF1E5C8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0792" y="1681750"/>
            <a:ext cx="4739518" cy="3823037"/>
          </a:xfrm>
          <a:prstGeom prst="rect">
            <a:avLst/>
          </a:prstGeom>
        </p:spPr>
      </p:pic>
      <p:pic>
        <p:nvPicPr>
          <p:cNvPr id="7" name="Picture 6" descr="A picture containing text, screenshot, diagram, plot&#10;&#10;Description automatically generated">
            <a:extLst>
              <a:ext uri="{FF2B5EF4-FFF2-40B4-BE49-F238E27FC236}">
                <a16:creationId xmlns:a16="http://schemas.microsoft.com/office/drawing/2014/main" id="{C3702816-73E3-8179-552E-30D24F55C0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55411" y="1640590"/>
            <a:ext cx="5210355" cy="3864197"/>
          </a:xfrm>
          <a:prstGeom prst="rect">
            <a:avLst/>
          </a:prstGeom>
        </p:spPr>
      </p:pic>
    </p:spTree>
    <p:extLst>
      <p:ext uri="{BB962C8B-B14F-4D97-AF65-F5344CB8AC3E}">
        <p14:creationId xmlns:p14="http://schemas.microsoft.com/office/powerpoint/2010/main" val="21256875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a:xfrm>
            <a:off x="447028" y="6667836"/>
            <a:ext cx="468000" cy="135423"/>
          </a:xfrm>
        </p:spPr>
        <p:txBody>
          <a:bodyPr anchor="t">
            <a:normAutofit/>
          </a:bodyPr>
          <a:lstStyle/>
          <a:p>
            <a:pPr>
              <a:spcAft>
                <a:spcPts val="600"/>
              </a:spcAft>
            </a:pPr>
            <a:fld id="{9DE2538E-986B-6C46-B955-8C701E8C89AF}" type="datetime1">
              <a:rPr lang="de-DE" smtClean="0"/>
              <a:pPr>
                <a:spcAft>
                  <a:spcPts val="600"/>
                </a:spcAft>
              </a:pPr>
              <a:t>16.07.2023</a:t>
            </a:fld>
            <a:endParaRPr lang="de-DE"/>
          </a:p>
        </p:txBody>
      </p:sp>
      <p:sp>
        <p:nvSpPr>
          <p:cNvPr id="3" name="Fußzeilenplatzhalter 2">
            <a:extLst>
              <a:ext uri="{FF2B5EF4-FFF2-40B4-BE49-F238E27FC236}">
                <a16:creationId xmlns:a16="http://schemas.microsoft.com/office/drawing/2014/main" id="{30BDC39A-1410-8F4C-A863-69DC10FE21CE}"/>
              </a:ext>
            </a:extLst>
          </p:cNvPr>
          <p:cNvSpPr>
            <a:spLocks noGrp="1"/>
          </p:cNvSpPr>
          <p:nvPr>
            <p:ph type="ftr" sz="quarter" idx="11"/>
          </p:nvPr>
        </p:nvSpPr>
        <p:spPr>
          <a:xfrm>
            <a:off x="1445977" y="6667837"/>
            <a:ext cx="10474325" cy="135422"/>
          </a:xfrm>
        </p:spPr>
        <p:txBody>
          <a:bodyPr anchor="t">
            <a:normAutofit/>
          </a:bodyPr>
          <a:lstStyle/>
          <a:p>
            <a:pPr>
              <a:spcAft>
                <a:spcPts val="600"/>
              </a:spcAft>
            </a:pPr>
            <a:r>
              <a:rPr lang="de-DE" b="1"/>
              <a:t>Source: Own Representation</a:t>
            </a:r>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a:xfrm>
            <a:off x="959840" y="6667836"/>
            <a:ext cx="415290" cy="135422"/>
          </a:xfrm>
        </p:spPr>
        <p:txBody>
          <a:bodyPr anchor="t">
            <a:normAutofit/>
          </a:bodyPr>
          <a:lstStyle/>
          <a:p>
            <a:pPr>
              <a:spcAft>
                <a:spcPts val="600"/>
              </a:spcAft>
            </a:pPr>
            <a:fld id="{19C38A61-2AC7-4B0E-B80F-DDADD701BB40}" type="slidenum">
              <a:rPr lang="de-DE" smtClean="0"/>
              <a:pPr>
                <a:spcAft>
                  <a:spcPts val="600"/>
                </a:spcAft>
              </a:pPr>
              <a:t>25</a:t>
            </a:fld>
            <a:endParaRPr lang="de-DE"/>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420793" y="385175"/>
            <a:ext cx="9516838" cy="399830"/>
          </a:xfrm>
          <a:solidFill>
            <a:srgbClr val="92D050"/>
          </a:solidFill>
        </p:spPr>
        <p:txBody>
          <a:bodyPr wrap="square">
            <a:normAutofit/>
          </a:bodyPr>
          <a:lstStyle/>
          <a:p>
            <a:r>
              <a:rPr kumimoji="0" lang="en-US" altLang="en-US" sz="2000" b="1" i="0" u="none" strike="noStrike" cap="none" normalizeH="0" baseline="0" dirty="0" err="1">
                <a:ln>
                  <a:noFill/>
                </a:ln>
                <a:solidFill>
                  <a:schemeClr val="tx1"/>
                </a:solidFill>
                <a:effectLst/>
                <a:latin typeface="+mj-lt"/>
                <a:ea typeface="Palatino Linotype" panose="02040502050505030304" pitchFamily="18" charset="0"/>
                <a:cs typeface="Arial" panose="020B0604020202020204" pitchFamily="34" charset="0"/>
              </a:rPr>
              <a:t>BertForSequenceClassification</a:t>
            </a:r>
            <a:r>
              <a:rPr kumimoji="0" lang="en-US" altLang="en-US" sz="2000" b="1" i="0" u="none" strike="noStrike" cap="none" normalizeH="0" baseline="0" dirty="0">
                <a:ln>
                  <a:noFill/>
                </a:ln>
                <a:solidFill>
                  <a:schemeClr val="tx1"/>
                </a:solidFill>
                <a:effectLst/>
                <a:latin typeface="+mj-lt"/>
                <a:ea typeface="Palatino Linotype" panose="02040502050505030304" pitchFamily="18" charset="0"/>
                <a:cs typeface="Arial" panose="020B0604020202020204" pitchFamily="34" charset="0"/>
              </a:rPr>
              <a:t> Model Sentiment Prediction on unlabeled dataset</a:t>
            </a:r>
            <a:endParaRPr lang="de-DE" sz="2000" dirty="0">
              <a:latin typeface="+mj-lt"/>
            </a:endParaRPr>
          </a:p>
        </p:txBody>
      </p:sp>
      <p:graphicFrame>
        <p:nvGraphicFramePr>
          <p:cNvPr id="15" name="Table 14">
            <a:extLst>
              <a:ext uri="{FF2B5EF4-FFF2-40B4-BE49-F238E27FC236}">
                <a16:creationId xmlns:a16="http://schemas.microsoft.com/office/drawing/2014/main" id="{69A22CC2-DC2F-E04B-95C9-98A1E45D4343}"/>
              </a:ext>
            </a:extLst>
          </p:cNvPr>
          <p:cNvGraphicFramePr>
            <a:graphicFrameLocks noGrp="1"/>
          </p:cNvGraphicFramePr>
          <p:nvPr>
            <p:extLst>
              <p:ext uri="{D42A27DB-BD31-4B8C-83A1-F6EECF244321}">
                <p14:modId xmlns:p14="http://schemas.microsoft.com/office/powerpoint/2010/main" val="769939276"/>
              </p:ext>
            </p:extLst>
          </p:nvPr>
        </p:nvGraphicFramePr>
        <p:xfrm>
          <a:off x="447029" y="1638665"/>
          <a:ext cx="10862201" cy="3761470"/>
        </p:xfrm>
        <a:graphic>
          <a:graphicData uri="http://schemas.openxmlformats.org/drawingml/2006/table">
            <a:tbl>
              <a:tblPr firstRow="1" firstCol="1" bandRow="1">
                <a:tableStyleId>{5C22544A-7EE6-4342-B048-85BDC9FD1C3A}</a:tableStyleId>
              </a:tblPr>
              <a:tblGrid>
                <a:gridCol w="2039814">
                  <a:extLst>
                    <a:ext uri="{9D8B030D-6E8A-4147-A177-3AD203B41FA5}">
                      <a16:colId xmlns:a16="http://schemas.microsoft.com/office/drawing/2014/main" val="2263769868"/>
                    </a:ext>
                  </a:extLst>
                </a:gridCol>
                <a:gridCol w="1319554">
                  <a:extLst>
                    <a:ext uri="{9D8B030D-6E8A-4147-A177-3AD203B41FA5}">
                      <a16:colId xmlns:a16="http://schemas.microsoft.com/office/drawing/2014/main" val="2938694647"/>
                    </a:ext>
                  </a:extLst>
                </a:gridCol>
                <a:gridCol w="1539482">
                  <a:extLst>
                    <a:ext uri="{9D8B030D-6E8A-4147-A177-3AD203B41FA5}">
                      <a16:colId xmlns:a16="http://schemas.microsoft.com/office/drawing/2014/main" val="3215033832"/>
                    </a:ext>
                  </a:extLst>
                </a:gridCol>
                <a:gridCol w="1413027">
                  <a:extLst>
                    <a:ext uri="{9D8B030D-6E8A-4147-A177-3AD203B41FA5}">
                      <a16:colId xmlns:a16="http://schemas.microsoft.com/office/drawing/2014/main" val="3284666360"/>
                    </a:ext>
                  </a:extLst>
                </a:gridCol>
                <a:gridCol w="1182102">
                  <a:extLst>
                    <a:ext uri="{9D8B030D-6E8A-4147-A177-3AD203B41FA5}">
                      <a16:colId xmlns:a16="http://schemas.microsoft.com/office/drawing/2014/main" val="868578388"/>
                    </a:ext>
                  </a:extLst>
                </a:gridCol>
                <a:gridCol w="1072142">
                  <a:extLst>
                    <a:ext uri="{9D8B030D-6E8A-4147-A177-3AD203B41FA5}">
                      <a16:colId xmlns:a16="http://schemas.microsoft.com/office/drawing/2014/main" val="2972777058"/>
                    </a:ext>
                  </a:extLst>
                </a:gridCol>
                <a:gridCol w="1017159">
                  <a:extLst>
                    <a:ext uri="{9D8B030D-6E8A-4147-A177-3AD203B41FA5}">
                      <a16:colId xmlns:a16="http://schemas.microsoft.com/office/drawing/2014/main" val="4262767729"/>
                    </a:ext>
                  </a:extLst>
                </a:gridCol>
                <a:gridCol w="1278921">
                  <a:extLst>
                    <a:ext uri="{9D8B030D-6E8A-4147-A177-3AD203B41FA5}">
                      <a16:colId xmlns:a16="http://schemas.microsoft.com/office/drawing/2014/main" val="527639070"/>
                    </a:ext>
                  </a:extLst>
                </a:gridCol>
              </a:tblGrid>
              <a:tr h="1003463">
                <a:tc>
                  <a:txBody>
                    <a:bodyPr/>
                    <a:lstStyle/>
                    <a:p>
                      <a:pPr algn="ctr"/>
                      <a:r>
                        <a:rPr lang="en-ID" sz="1800" dirty="0">
                          <a:solidFill>
                            <a:schemeClr val="tx1"/>
                          </a:solidFill>
                          <a:effectLst/>
                          <a:latin typeface="Arial" panose="020B0604020202020204" pitchFamily="34" charset="0"/>
                          <a:cs typeface="Arial" panose="020B0604020202020204" pitchFamily="34" charset="0"/>
                        </a:rPr>
                        <a:t>Continent</a:t>
                      </a:r>
                      <a:endParaRPr lang="en-ID" sz="1800" dirty="0">
                        <a:solidFill>
                          <a:schemeClr val="tx1"/>
                        </a:solidFill>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bg1">
                        <a:lumMod val="65000"/>
                      </a:schemeClr>
                    </a:solidFill>
                  </a:tcPr>
                </a:tc>
                <a:tc>
                  <a:txBody>
                    <a:bodyPr/>
                    <a:lstStyle/>
                    <a:p>
                      <a:pPr algn="ctr"/>
                      <a:r>
                        <a:rPr lang="en-ID" sz="1800" dirty="0">
                          <a:solidFill>
                            <a:schemeClr val="tx1"/>
                          </a:solidFill>
                          <a:effectLst/>
                          <a:latin typeface="Arial" panose="020B0604020202020204" pitchFamily="34" charset="0"/>
                          <a:cs typeface="Arial" panose="020B0604020202020204" pitchFamily="34" charset="0"/>
                        </a:rPr>
                        <a:t>Joy</a:t>
                      </a:r>
                      <a:endParaRPr lang="en-ID" sz="1800" dirty="0">
                        <a:solidFill>
                          <a:schemeClr val="tx1"/>
                        </a:solidFill>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bg1">
                        <a:lumMod val="65000"/>
                      </a:schemeClr>
                    </a:solidFill>
                  </a:tcPr>
                </a:tc>
                <a:tc>
                  <a:txBody>
                    <a:bodyPr/>
                    <a:lstStyle/>
                    <a:p>
                      <a:pPr algn="ctr"/>
                      <a:r>
                        <a:rPr lang="en-ID" sz="1800" dirty="0">
                          <a:solidFill>
                            <a:schemeClr val="tx1"/>
                          </a:solidFill>
                          <a:effectLst/>
                          <a:latin typeface="Arial" panose="020B0604020202020204" pitchFamily="34" charset="0"/>
                          <a:cs typeface="Arial" panose="020B0604020202020204" pitchFamily="34" charset="0"/>
                        </a:rPr>
                        <a:t>Sadness</a:t>
                      </a:r>
                      <a:endParaRPr lang="en-ID" sz="1800" dirty="0">
                        <a:solidFill>
                          <a:schemeClr val="tx1"/>
                        </a:solidFill>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bg1">
                        <a:lumMod val="65000"/>
                      </a:schemeClr>
                    </a:solidFill>
                  </a:tcPr>
                </a:tc>
                <a:tc>
                  <a:txBody>
                    <a:bodyPr/>
                    <a:lstStyle/>
                    <a:p>
                      <a:pPr algn="ctr"/>
                      <a:r>
                        <a:rPr lang="en-ID" sz="1800" dirty="0">
                          <a:solidFill>
                            <a:schemeClr val="tx1"/>
                          </a:solidFill>
                          <a:effectLst/>
                          <a:latin typeface="Arial" panose="020B0604020202020204" pitchFamily="34" charset="0"/>
                          <a:cs typeface="Arial" panose="020B0604020202020204" pitchFamily="34" charset="0"/>
                        </a:rPr>
                        <a:t>Surprise</a:t>
                      </a:r>
                      <a:endParaRPr lang="en-ID" sz="1800" dirty="0">
                        <a:solidFill>
                          <a:schemeClr val="tx1"/>
                        </a:solidFill>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bg1">
                        <a:lumMod val="65000"/>
                      </a:schemeClr>
                    </a:solidFill>
                  </a:tcPr>
                </a:tc>
                <a:tc>
                  <a:txBody>
                    <a:bodyPr/>
                    <a:lstStyle/>
                    <a:p>
                      <a:pPr algn="ctr"/>
                      <a:r>
                        <a:rPr lang="en-ID" sz="1800">
                          <a:solidFill>
                            <a:schemeClr val="tx1"/>
                          </a:solidFill>
                          <a:effectLst/>
                          <a:latin typeface="Arial" panose="020B0604020202020204" pitchFamily="34" charset="0"/>
                          <a:cs typeface="Arial" panose="020B0604020202020204" pitchFamily="34" charset="0"/>
                        </a:rPr>
                        <a:t>Anger</a:t>
                      </a:r>
                      <a:endParaRPr lang="en-ID" sz="1800">
                        <a:solidFill>
                          <a:schemeClr val="tx1"/>
                        </a:solidFill>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bg1">
                        <a:lumMod val="65000"/>
                      </a:schemeClr>
                    </a:solidFill>
                  </a:tcPr>
                </a:tc>
                <a:tc>
                  <a:txBody>
                    <a:bodyPr/>
                    <a:lstStyle/>
                    <a:p>
                      <a:pPr algn="ctr"/>
                      <a:r>
                        <a:rPr lang="en-ID" sz="1800">
                          <a:solidFill>
                            <a:schemeClr val="tx1"/>
                          </a:solidFill>
                          <a:effectLst/>
                          <a:latin typeface="Arial" panose="020B0604020202020204" pitchFamily="34" charset="0"/>
                          <a:cs typeface="Arial" panose="020B0604020202020204" pitchFamily="34" charset="0"/>
                        </a:rPr>
                        <a:t>Love</a:t>
                      </a:r>
                      <a:endParaRPr lang="en-ID" sz="1800">
                        <a:solidFill>
                          <a:schemeClr val="tx1"/>
                        </a:solidFill>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bg1">
                        <a:lumMod val="65000"/>
                      </a:schemeClr>
                    </a:solidFill>
                  </a:tcPr>
                </a:tc>
                <a:tc>
                  <a:txBody>
                    <a:bodyPr/>
                    <a:lstStyle/>
                    <a:p>
                      <a:pPr algn="ctr"/>
                      <a:r>
                        <a:rPr lang="en-ID" sz="1800" dirty="0">
                          <a:solidFill>
                            <a:schemeClr val="tx1"/>
                          </a:solidFill>
                          <a:effectLst/>
                          <a:latin typeface="Arial" panose="020B0604020202020204" pitchFamily="34" charset="0"/>
                          <a:cs typeface="Arial" panose="020B0604020202020204" pitchFamily="34" charset="0"/>
                        </a:rPr>
                        <a:t>Fear</a:t>
                      </a:r>
                      <a:endParaRPr lang="en-ID" sz="1800" dirty="0">
                        <a:solidFill>
                          <a:schemeClr val="tx1"/>
                        </a:solidFill>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bg1">
                        <a:lumMod val="6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D" sz="1800" dirty="0">
                          <a:solidFill>
                            <a:schemeClr val="tx1"/>
                          </a:solidFill>
                          <a:effectLst/>
                          <a:latin typeface="Arial" panose="020B0604020202020204" pitchFamily="34" charset="0"/>
                          <a:cs typeface="Arial" panose="020B0604020202020204" pitchFamily="34" charset="0"/>
                        </a:rPr>
                        <a:t>Row Total</a:t>
                      </a:r>
                      <a:endParaRPr lang="en-ID" sz="1800" dirty="0">
                        <a:solidFill>
                          <a:schemeClr val="tx1"/>
                        </a:solidFill>
                        <a:effectLst/>
                        <a:latin typeface="Arial" panose="020B0604020202020204" pitchFamily="34" charset="0"/>
                        <a:ea typeface="Palatino Linotype" panose="02040502050505030304" pitchFamily="18" charset="0"/>
                        <a:cs typeface="Arial" panose="020B0604020202020204" pitchFamily="34" charset="0"/>
                      </a:endParaRPr>
                    </a:p>
                    <a:p>
                      <a:pPr algn="ctr"/>
                      <a:endParaRPr lang="en-ID" sz="1800" dirty="0">
                        <a:solidFill>
                          <a:schemeClr val="tx1"/>
                        </a:solidFill>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b">
                    <a:solidFill>
                      <a:schemeClr val="bg1">
                        <a:lumMod val="65000"/>
                      </a:schemeClr>
                    </a:solidFill>
                  </a:tcPr>
                </a:tc>
                <a:extLst>
                  <a:ext uri="{0D108BD9-81ED-4DB2-BD59-A6C34878D82A}">
                    <a16:rowId xmlns:a16="http://schemas.microsoft.com/office/drawing/2014/main" val="1242657584"/>
                  </a:ext>
                </a:extLst>
              </a:tr>
              <a:tr h="520580">
                <a:tc>
                  <a:txBody>
                    <a:bodyPr/>
                    <a:lstStyle/>
                    <a:p>
                      <a:pPr algn="ctr"/>
                      <a:r>
                        <a:rPr lang="en-ID" sz="1800" b="1">
                          <a:solidFill>
                            <a:srgbClr val="000000"/>
                          </a:solidFill>
                          <a:effectLst/>
                          <a:latin typeface="Arial" panose="020B0604020202020204" pitchFamily="34" charset="0"/>
                          <a:ea typeface="Times New Roman" panose="02020603050405020304" pitchFamily="18" charset="0"/>
                          <a:cs typeface="Arial" panose="020B0604020202020204" pitchFamily="34" charset="0"/>
                        </a:rPr>
                        <a:t>America</a:t>
                      </a:r>
                      <a:endParaRPr lang="en-ID" sz="180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accent2">
                        <a:lumMod val="40000"/>
                        <a:lumOff val="60000"/>
                      </a:schemeClr>
                    </a:solidFill>
                  </a:tcPr>
                </a:tc>
                <a:tc>
                  <a:txBody>
                    <a:bodyPr/>
                    <a:lstStyle/>
                    <a:p>
                      <a:pPr algn="ctr"/>
                      <a:r>
                        <a:rPr lang="en-US" sz="1800" dirty="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1060</a:t>
                      </a:r>
                      <a:endParaRPr lang="en-ID" sz="1800" dirty="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accent2">
                        <a:lumMod val="20000"/>
                        <a:lumOff val="80000"/>
                      </a:schemeClr>
                    </a:solidFill>
                  </a:tcPr>
                </a:tc>
                <a:tc>
                  <a:txBody>
                    <a:bodyPr/>
                    <a:lstStyle/>
                    <a:p>
                      <a:pPr algn="ctr"/>
                      <a:r>
                        <a:rPr lang="en-US" sz="1800" dirty="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168</a:t>
                      </a:r>
                      <a:endParaRPr lang="en-ID" sz="1800" dirty="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accent2">
                        <a:lumMod val="20000"/>
                        <a:lumOff val="80000"/>
                      </a:schemeClr>
                    </a:solidFill>
                  </a:tcPr>
                </a:tc>
                <a:tc>
                  <a:txBody>
                    <a:bodyPr/>
                    <a:lstStyle/>
                    <a:p>
                      <a:pPr algn="ctr"/>
                      <a:r>
                        <a:rPr lang="en-US" sz="180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44</a:t>
                      </a:r>
                      <a:endParaRPr lang="en-ID" sz="180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accent2">
                        <a:lumMod val="20000"/>
                        <a:lumOff val="80000"/>
                      </a:schemeClr>
                    </a:solidFill>
                  </a:tcPr>
                </a:tc>
                <a:tc>
                  <a:txBody>
                    <a:bodyPr/>
                    <a:lstStyle/>
                    <a:p>
                      <a:pPr algn="ctr"/>
                      <a:r>
                        <a:rPr lang="en-US" sz="180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377</a:t>
                      </a:r>
                      <a:endParaRPr lang="en-ID" sz="180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accent2">
                        <a:lumMod val="20000"/>
                        <a:lumOff val="80000"/>
                      </a:schemeClr>
                    </a:solidFill>
                  </a:tcPr>
                </a:tc>
                <a:tc>
                  <a:txBody>
                    <a:bodyPr/>
                    <a:lstStyle/>
                    <a:p>
                      <a:pPr algn="ctr"/>
                      <a:r>
                        <a:rPr lang="en-US" sz="180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66</a:t>
                      </a:r>
                      <a:endParaRPr lang="en-ID" sz="180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accent2">
                        <a:lumMod val="20000"/>
                        <a:lumOff val="80000"/>
                      </a:schemeClr>
                    </a:solidFill>
                  </a:tcPr>
                </a:tc>
                <a:tc>
                  <a:txBody>
                    <a:bodyPr/>
                    <a:lstStyle/>
                    <a:p>
                      <a:pPr algn="ctr"/>
                      <a:r>
                        <a:rPr lang="en-US" sz="180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93</a:t>
                      </a:r>
                      <a:endParaRPr lang="en-ID" sz="180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accent2">
                        <a:lumMod val="20000"/>
                        <a:lumOff val="80000"/>
                      </a:schemeClr>
                    </a:solidFill>
                  </a:tcPr>
                </a:tc>
                <a:tc>
                  <a:txBody>
                    <a:bodyPr/>
                    <a:lstStyle/>
                    <a:p>
                      <a:pPr algn="ctr"/>
                      <a:r>
                        <a:rPr lang="en-US" sz="1800" dirty="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1808</a:t>
                      </a:r>
                      <a:endParaRPr lang="en-ID" sz="1800" dirty="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accent2">
                        <a:lumMod val="40000"/>
                        <a:lumOff val="60000"/>
                      </a:schemeClr>
                    </a:solidFill>
                  </a:tcPr>
                </a:tc>
                <a:extLst>
                  <a:ext uri="{0D108BD9-81ED-4DB2-BD59-A6C34878D82A}">
                    <a16:rowId xmlns:a16="http://schemas.microsoft.com/office/drawing/2014/main" val="289405423"/>
                  </a:ext>
                </a:extLst>
              </a:tr>
              <a:tr h="520580">
                <a:tc>
                  <a:txBody>
                    <a:bodyPr/>
                    <a:lstStyle/>
                    <a:p>
                      <a:pPr algn="ctr"/>
                      <a:r>
                        <a:rPr lang="en-ID" sz="1800" b="1">
                          <a:solidFill>
                            <a:srgbClr val="000000"/>
                          </a:solidFill>
                          <a:effectLst/>
                          <a:latin typeface="Arial" panose="020B0604020202020204" pitchFamily="34" charset="0"/>
                          <a:ea typeface="Times New Roman" panose="02020603050405020304" pitchFamily="18" charset="0"/>
                          <a:cs typeface="Arial" panose="020B0604020202020204" pitchFamily="34" charset="0"/>
                        </a:rPr>
                        <a:t>Europe</a:t>
                      </a:r>
                      <a:endParaRPr lang="en-ID" sz="180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accent2">
                        <a:lumMod val="40000"/>
                        <a:lumOff val="60000"/>
                      </a:schemeClr>
                    </a:solidFill>
                  </a:tcPr>
                </a:tc>
                <a:tc>
                  <a:txBody>
                    <a:bodyPr/>
                    <a:lstStyle/>
                    <a:p>
                      <a:pPr algn="ctr"/>
                      <a:r>
                        <a:rPr lang="en-US" sz="180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413</a:t>
                      </a:r>
                      <a:endParaRPr lang="en-ID" sz="180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accent2">
                        <a:lumMod val="20000"/>
                        <a:lumOff val="80000"/>
                      </a:schemeClr>
                    </a:solidFill>
                  </a:tcPr>
                </a:tc>
                <a:tc>
                  <a:txBody>
                    <a:bodyPr/>
                    <a:lstStyle/>
                    <a:p>
                      <a:pPr algn="ctr"/>
                      <a:r>
                        <a:rPr lang="en-US" sz="1800" dirty="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66</a:t>
                      </a:r>
                      <a:endParaRPr lang="en-ID" sz="1800" dirty="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accent2">
                        <a:lumMod val="20000"/>
                        <a:lumOff val="80000"/>
                      </a:schemeClr>
                    </a:solidFill>
                  </a:tcPr>
                </a:tc>
                <a:tc>
                  <a:txBody>
                    <a:bodyPr/>
                    <a:lstStyle/>
                    <a:p>
                      <a:pPr algn="ctr"/>
                      <a:r>
                        <a:rPr lang="en-US" sz="1800" dirty="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15</a:t>
                      </a:r>
                      <a:endParaRPr lang="en-ID" sz="1800" dirty="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accent2">
                        <a:lumMod val="20000"/>
                        <a:lumOff val="80000"/>
                      </a:schemeClr>
                    </a:solidFill>
                  </a:tcPr>
                </a:tc>
                <a:tc>
                  <a:txBody>
                    <a:bodyPr/>
                    <a:lstStyle/>
                    <a:p>
                      <a:pPr algn="ctr"/>
                      <a:r>
                        <a:rPr lang="en-US" sz="1800" dirty="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136</a:t>
                      </a:r>
                      <a:endParaRPr lang="en-ID" sz="1800" dirty="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accent2">
                        <a:lumMod val="20000"/>
                        <a:lumOff val="80000"/>
                      </a:schemeClr>
                    </a:solidFill>
                  </a:tcPr>
                </a:tc>
                <a:tc>
                  <a:txBody>
                    <a:bodyPr/>
                    <a:lstStyle/>
                    <a:p>
                      <a:pPr algn="ctr"/>
                      <a:r>
                        <a:rPr lang="en-US" sz="180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32</a:t>
                      </a:r>
                      <a:endParaRPr lang="en-ID" sz="180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accent2">
                        <a:lumMod val="20000"/>
                        <a:lumOff val="80000"/>
                      </a:schemeClr>
                    </a:solidFill>
                  </a:tcPr>
                </a:tc>
                <a:tc>
                  <a:txBody>
                    <a:bodyPr/>
                    <a:lstStyle/>
                    <a:p>
                      <a:pPr algn="ctr"/>
                      <a:r>
                        <a:rPr lang="en-US" sz="180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42</a:t>
                      </a:r>
                      <a:endParaRPr lang="en-ID" sz="180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accent2">
                        <a:lumMod val="20000"/>
                        <a:lumOff val="80000"/>
                      </a:schemeClr>
                    </a:solidFill>
                  </a:tcPr>
                </a:tc>
                <a:tc>
                  <a:txBody>
                    <a:bodyPr/>
                    <a:lstStyle/>
                    <a:p>
                      <a:pPr algn="ctr"/>
                      <a:r>
                        <a:rPr lang="en-US" sz="1800" dirty="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704</a:t>
                      </a:r>
                      <a:endParaRPr lang="en-ID" sz="1800" dirty="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accent2">
                        <a:lumMod val="40000"/>
                        <a:lumOff val="60000"/>
                      </a:schemeClr>
                    </a:solidFill>
                  </a:tcPr>
                </a:tc>
                <a:extLst>
                  <a:ext uri="{0D108BD9-81ED-4DB2-BD59-A6C34878D82A}">
                    <a16:rowId xmlns:a16="http://schemas.microsoft.com/office/drawing/2014/main" val="3507436623"/>
                  </a:ext>
                </a:extLst>
              </a:tr>
              <a:tr h="520580">
                <a:tc>
                  <a:txBody>
                    <a:bodyPr/>
                    <a:lstStyle/>
                    <a:p>
                      <a:pPr algn="ctr"/>
                      <a:r>
                        <a:rPr lang="en-ID" sz="1800" b="1">
                          <a:solidFill>
                            <a:srgbClr val="000000"/>
                          </a:solidFill>
                          <a:effectLst/>
                          <a:latin typeface="Arial" panose="020B0604020202020204" pitchFamily="34" charset="0"/>
                          <a:ea typeface="Times New Roman" panose="02020603050405020304" pitchFamily="18" charset="0"/>
                          <a:cs typeface="Arial" panose="020B0604020202020204" pitchFamily="34" charset="0"/>
                        </a:rPr>
                        <a:t>Australia</a:t>
                      </a:r>
                      <a:endParaRPr lang="en-ID" sz="180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accent2">
                        <a:lumMod val="40000"/>
                        <a:lumOff val="60000"/>
                      </a:schemeClr>
                    </a:solidFill>
                  </a:tcPr>
                </a:tc>
                <a:tc>
                  <a:txBody>
                    <a:bodyPr/>
                    <a:lstStyle/>
                    <a:p>
                      <a:pPr algn="ctr"/>
                      <a:r>
                        <a:rPr lang="en-US" sz="180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26</a:t>
                      </a:r>
                      <a:endParaRPr lang="en-ID" sz="180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accent2">
                        <a:lumMod val="20000"/>
                        <a:lumOff val="80000"/>
                      </a:schemeClr>
                    </a:solidFill>
                  </a:tcPr>
                </a:tc>
                <a:tc>
                  <a:txBody>
                    <a:bodyPr/>
                    <a:lstStyle/>
                    <a:p>
                      <a:pPr algn="ctr"/>
                      <a:r>
                        <a:rPr lang="en-US" sz="180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4</a:t>
                      </a:r>
                      <a:endParaRPr lang="en-ID" sz="180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accent2">
                        <a:lumMod val="20000"/>
                        <a:lumOff val="80000"/>
                      </a:schemeClr>
                    </a:solidFill>
                  </a:tcPr>
                </a:tc>
                <a:tc>
                  <a:txBody>
                    <a:bodyPr/>
                    <a:lstStyle/>
                    <a:p>
                      <a:pPr algn="ctr"/>
                      <a:r>
                        <a:rPr lang="en-US" sz="1800" dirty="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1</a:t>
                      </a:r>
                      <a:endParaRPr lang="en-ID" sz="1800" dirty="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accent2">
                        <a:lumMod val="20000"/>
                        <a:lumOff val="80000"/>
                      </a:schemeClr>
                    </a:solidFill>
                  </a:tcPr>
                </a:tc>
                <a:tc>
                  <a:txBody>
                    <a:bodyPr/>
                    <a:lstStyle/>
                    <a:p>
                      <a:pPr algn="ctr"/>
                      <a:r>
                        <a:rPr lang="en-US" sz="1800" dirty="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13</a:t>
                      </a:r>
                      <a:endParaRPr lang="en-ID" sz="1800" dirty="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accent2">
                        <a:lumMod val="20000"/>
                        <a:lumOff val="80000"/>
                      </a:schemeClr>
                    </a:solidFill>
                  </a:tcPr>
                </a:tc>
                <a:tc>
                  <a:txBody>
                    <a:bodyPr/>
                    <a:lstStyle/>
                    <a:p>
                      <a:pPr algn="ctr"/>
                      <a:r>
                        <a:rPr lang="en-US" sz="180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3</a:t>
                      </a:r>
                      <a:endParaRPr lang="en-ID" sz="180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accent2">
                        <a:lumMod val="20000"/>
                        <a:lumOff val="80000"/>
                      </a:schemeClr>
                    </a:solidFill>
                  </a:tcPr>
                </a:tc>
                <a:tc>
                  <a:txBody>
                    <a:bodyPr/>
                    <a:lstStyle/>
                    <a:p>
                      <a:pPr algn="ctr"/>
                      <a:r>
                        <a:rPr lang="en-US" sz="1800" dirty="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2</a:t>
                      </a:r>
                      <a:endParaRPr lang="en-ID" sz="1800" dirty="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accent2">
                        <a:lumMod val="20000"/>
                        <a:lumOff val="80000"/>
                      </a:schemeClr>
                    </a:solidFill>
                  </a:tcPr>
                </a:tc>
                <a:tc>
                  <a:txBody>
                    <a:bodyPr/>
                    <a:lstStyle/>
                    <a:p>
                      <a:pPr algn="ctr"/>
                      <a:r>
                        <a:rPr lang="en-US" sz="1800" dirty="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49</a:t>
                      </a:r>
                      <a:endParaRPr lang="en-ID" sz="1800" dirty="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accent2">
                        <a:lumMod val="40000"/>
                        <a:lumOff val="60000"/>
                      </a:schemeClr>
                    </a:solidFill>
                  </a:tcPr>
                </a:tc>
                <a:extLst>
                  <a:ext uri="{0D108BD9-81ED-4DB2-BD59-A6C34878D82A}">
                    <a16:rowId xmlns:a16="http://schemas.microsoft.com/office/drawing/2014/main" val="2936518615"/>
                  </a:ext>
                </a:extLst>
              </a:tr>
              <a:tr h="534843">
                <a:tc>
                  <a:txBody>
                    <a:bodyPr/>
                    <a:lstStyle/>
                    <a:p>
                      <a:pPr algn="ctr"/>
                      <a:r>
                        <a:rPr lang="en-ID" sz="1800" b="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Asia</a:t>
                      </a:r>
                      <a:endParaRPr lang="en-ID" sz="1800" dirty="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accent2">
                        <a:lumMod val="40000"/>
                        <a:lumOff val="60000"/>
                      </a:schemeClr>
                    </a:solidFill>
                  </a:tcPr>
                </a:tc>
                <a:tc>
                  <a:txBody>
                    <a:bodyPr/>
                    <a:lstStyle/>
                    <a:p>
                      <a:pPr algn="ctr"/>
                      <a:r>
                        <a:rPr lang="en-US" sz="180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48</a:t>
                      </a:r>
                      <a:endParaRPr lang="en-ID" sz="180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accent2">
                        <a:lumMod val="20000"/>
                        <a:lumOff val="80000"/>
                      </a:schemeClr>
                    </a:solidFill>
                  </a:tcPr>
                </a:tc>
                <a:tc>
                  <a:txBody>
                    <a:bodyPr/>
                    <a:lstStyle/>
                    <a:p>
                      <a:pPr algn="ctr"/>
                      <a:r>
                        <a:rPr lang="en-US" sz="180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10</a:t>
                      </a:r>
                      <a:endParaRPr lang="en-ID" sz="180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accent2">
                        <a:lumMod val="20000"/>
                        <a:lumOff val="80000"/>
                      </a:schemeClr>
                    </a:solidFill>
                  </a:tcPr>
                </a:tc>
                <a:tc>
                  <a:txBody>
                    <a:bodyPr/>
                    <a:lstStyle/>
                    <a:p>
                      <a:pPr algn="ctr"/>
                      <a:r>
                        <a:rPr lang="en-US" sz="180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4</a:t>
                      </a:r>
                      <a:endParaRPr lang="en-ID" sz="180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accent2">
                        <a:lumMod val="20000"/>
                        <a:lumOff val="80000"/>
                      </a:schemeClr>
                    </a:solidFill>
                  </a:tcPr>
                </a:tc>
                <a:tc>
                  <a:txBody>
                    <a:bodyPr/>
                    <a:lstStyle/>
                    <a:p>
                      <a:pPr algn="ctr"/>
                      <a:r>
                        <a:rPr lang="en-US" sz="1800" dirty="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25</a:t>
                      </a:r>
                      <a:endParaRPr lang="en-ID" sz="1800" dirty="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accent2">
                        <a:lumMod val="20000"/>
                        <a:lumOff val="80000"/>
                      </a:schemeClr>
                    </a:solidFill>
                  </a:tcPr>
                </a:tc>
                <a:tc>
                  <a:txBody>
                    <a:bodyPr/>
                    <a:lstStyle/>
                    <a:p>
                      <a:pPr algn="ctr"/>
                      <a:r>
                        <a:rPr lang="en-US" sz="1800" dirty="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4</a:t>
                      </a:r>
                      <a:endParaRPr lang="en-ID" sz="1800" dirty="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accent2">
                        <a:lumMod val="20000"/>
                        <a:lumOff val="80000"/>
                      </a:schemeClr>
                    </a:solidFill>
                  </a:tcPr>
                </a:tc>
                <a:tc>
                  <a:txBody>
                    <a:bodyPr/>
                    <a:lstStyle/>
                    <a:p>
                      <a:pPr algn="ctr"/>
                      <a:r>
                        <a:rPr lang="en-US" sz="180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4</a:t>
                      </a:r>
                      <a:endParaRPr lang="en-ID" sz="180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accent2">
                        <a:lumMod val="20000"/>
                        <a:lumOff val="80000"/>
                      </a:schemeClr>
                    </a:solidFill>
                  </a:tcPr>
                </a:tc>
                <a:tc>
                  <a:txBody>
                    <a:bodyPr/>
                    <a:lstStyle/>
                    <a:p>
                      <a:pPr algn="ctr"/>
                      <a:r>
                        <a:rPr lang="en-US" sz="1800" dirty="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95</a:t>
                      </a:r>
                      <a:endParaRPr lang="en-ID" sz="1800" dirty="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accent2">
                        <a:lumMod val="40000"/>
                        <a:lumOff val="60000"/>
                      </a:schemeClr>
                    </a:solidFill>
                  </a:tcPr>
                </a:tc>
                <a:extLst>
                  <a:ext uri="{0D108BD9-81ED-4DB2-BD59-A6C34878D82A}">
                    <a16:rowId xmlns:a16="http://schemas.microsoft.com/office/drawing/2014/main" val="1062798265"/>
                  </a:ext>
                </a:extLst>
              </a:tr>
              <a:tr h="661424">
                <a:tc>
                  <a:txBody>
                    <a:bodyPr/>
                    <a:lstStyle/>
                    <a:p>
                      <a:pPr algn="ctr"/>
                      <a:r>
                        <a:rPr lang="en-ID" sz="1800" dirty="0">
                          <a:solidFill>
                            <a:schemeClr val="tx1"/>
                          </a:solidFill>
                          <a:effectLst/>
                          <a:latin typeface="Arial" panose="020B0604020202020204" pitchFamily="34" charset="0"/>
                          <a:cs typeface="Arial" panose="020B0604020202020204" pitchFamily="34" charset="0"/>
                        </a:rPr>
                        <a:t>Column Total</a:t>
                      </a:r>
                      <a:endParaRPr lang="en-ID" sz="1800" dirty="0">
                        <a:solidFill>
                          <a:schemeClr val="tx1"/>
                        </a:solidFill>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b">
                    <a:solidFill>
                      <a:schemeClr val="accent2">
                        <a:lumMod val="40000"/>
                        <a:lumOff val="60000"/>
                      </a:schemeClr>
                    </a:solidFill>
                  </a:tcPr>
                </a:tc>
                <a:tc>
                  <a:txBody>
                    <a:bodyPr/>
                    <a:lstStyle/>
                    <a:p>
                      <a:pPr algn="ctr"/>
                      <a:r>
                        <a:rPr lang="en-US" sz="1800" dirty="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1547</a:t>
                      </a:r>
                      <a:endParaRPr lang="en-ID" sz="1800" dirty="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accent2">
                        <a:lumMod val="40000"/>
                        <a:lumOff val="60000"/>
                      </a:schemeClr>
                    </a:solidFill>
                  </a:tcPr>
                </a:tc>
                <a:tc>
                  <a:txBody>
                    <a:bodyPr/>
                    <a:lstStyle/>
                    <a:p>
                      <a:pPr algn="ctr"/>
                      <a:r>
                        <a:rPr lang="en-US" sz="1800" dirty="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248</a:t>
                      </a:r>
                      <a:endParaRPr lang="en-ID" sz="1800" dirty="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accent2">
                        <a:lumMod val="40000"/>
                        <a:lumOff val="60000"/>
                      </a:schemeClr>
                    </a:solidFill>
                  </a:tcPr>
                </a:tc>
                <a:tc>
                  <a:txBody>
                    <a:bodyPr/>
                    <a:lstStyle/>
                    <a:p>
                      <a:pPr algn="ctr"/>
                      <a:r>
                        <a:rPr lang="en-US" sz="180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64</a:t>
                      </a:r>
                      <a:endParaRPr lang="en-ID" sz="180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accent2">
                        <a:lumMod val="40000"/>
                        <a:lumOff val="60000"/>
                      </a:schemeClr>
                    </a:solidFill>
                  </a:tcPr>
                </a:tc>
                <a:tc>
                  <a:txBody>
                    <a:bodyPr/>
                    <a:lstStyle/>
                    <a:p>
                      <a:pPr algn="ctr"/>
                      <a:r>
                        <a:rPr lang="en-US" sz="180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551</a:t>
                      </a:r>
                      <a:endParaRPr lang="en-ID" sz="180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accent2">
                        <a:lumMod val="40000"/>
                        <a:lumOff val="60000"/>
                      </a:schemeClr>
                    </a:solidFill>
                  </a:tcPr>
                </a:tc>
                <a:tc>
                  <a:txBody>
                    <a:bodyPr/>
                    <a:lstStyle/>
                    <a:p>
                      <a:pPr algn="ctr"/>
                      <a:r>
                        <a:rPr lang="en-US" sz="1800" dirty="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105</a:t>
                      </a:r>
                      <a:endParaRPr lang="en-ID" sz="1800" dirty="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accent2">
                        <a:lumMod val="40000"/>
                        <a:lumOff val="60000"/>
                      </a:schemeClr>
                    </a:solidFill>
                  </a:tcPr>
                </a:tc>
                <a:tc>
                  <a:txBody>
                    <a:bodyPr/>
                    <a:lstStyle/>
                    <a:p>
                      <a:pPr algn="ctr"/>
                      <a:r>
                        <a:rPr lang="en-US" sz="1800" dirty="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141</a:t>
                      </a:r>
                      <a:endParaRPr lang="en-ID" sz="1800" dirty="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accent2">
                        <a:lumMod val="40000"/>
                        <a:lumOff val="60000"/>
                      </a:schemeClr>
                    </a:solidFill>
                  </a:tcPr>
                </a:tc>
                <a:tc>
                  <a:txBody>
                    <a:bodyPr/>
                    <a:lstStyle/>
                    <a:p>
                      <a:pPr algn="ctr"/>
                      <a:r>
                        <a:rPr lang="en-US" sz="1800" dirty="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2656</a:t>
                      </a:r>
                      <a:endParaRPr lang="en-ID" sz="1800" dirty="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solidFill>
                      <a:schemeClr val="accent2">
                        <a:lumMod val="40000"/>
                        <a:lumOff val="60000"/>
                      </a:schemeClr>
                    </a:solidFill>
                  </a:tcPr>
                </a:tc>
                <a:extLst>
                  <a:ext uri="{0D108BD9-81ED-4DB2-BD59-A6C34878D82A}">
                    <a16:rowId xmlns:a16="http://schemas.microsoft.com/office/drawing/2014/main" val="2713439072"/>
                  </a:ext>
                </a:extLst>
              </a:tr>
            </a:tbl>
          </a:graphicData>
        </a:graphic>
      </p:graphicFrame>
      <p:sp>
        <p:nvSpPr>
          <p:cNvPr id="17" name="Rectangle 1">
            <a:extLst>
              <a:ext uri="{FF2B5EF4-FFF2-40B4-BE49-F238E27FC236}">
                <a16:creationId xmlns:a16="http://schemas.microsoft.com/office/drawing/2014/main" id="{232BD1DC-0755-ABA1-9C21-65AF5F07B929}"/>
              </a:ext>
            </a:extLst>
          </p:cNvPr>
          <p:cNvSpPr>
            <a:spLocks noChangeArrowheads="1"/>
          </p:cNvSpPr>
          <p:nvPr/>
        </p:nvSpPr>
        <p:spPr bwMode="auto">
          <a:xfrm>
            <a:off x="355832" y="1334754"/>
            <a:ext cx="5434742"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tabLst>
                <a:tab pos="5156200" algn="l"/>
              </a:tabLst>
              <a:defRPr>
                <a:solidFill>
                  <a:schemeClr val="tx1"/>
                </a:solidFill>
                <a:latin typeface="Arial" panose="020B0604020202020204" pitchFamily="34" charset="0"/>
              </a:defRPr>
            </a:lvl1pPr>
            <a:lvl2pPr eaLnBrk="0" fontAlgn="base" hangingPunct="0">
              <a:spcBef>
                <a:spcPct val="0"/>
              </a:spcBef>
              <a:spcAft>
                <a:spcPct val="0"/>
              </a:spcAft>
              <a:tabLst>
                <a:tab pos="5156200" algn="l"/>
              </a:tabLst>
              <a:defRPr>
                <a:solidFill>
                  <a:schemeClr val="tx1"/>
                </a:solidFill>
                <a:latin typeface="Arial" panose="020B0604020202020204" pitchFamily="34" charset="0"/>
              </a:defRPr>
            </a:lvl2pPr>
            <a:lvl3pPr eaLnBrk="0" fontAlgn="base" hangingPunct="0">
              <a:spcBef>
                <a:spcPct val="0"/>
              </a:spcBef>
              <a:spcAft>
                <a:spcPct val="0"/>
              </a:spcAft>
              <a:tabLst>
                <a:tab pos="5156200" algn="l"/>
              </a:tabLst>
              <a:defRPr>
                <a:solidFill>
                  <a:schemeClr val="tx1"/>
                </a:solidFill>
                <a:latin typeface="Arial" panose="020B0604020202020204" pitchFamily="34" charset="0"/>
              </a:defRPr>
            </a:lvl3pPr>
            <a:lvl4pPr eaLnBrk="0" fontAlgn="base" hangingPunct="0">
              <a:spcBef>
                <a:spcPct val="0"/>
              </a:spcBef>
              <a:spcAft>
                <a:spcPct val="0"/>
              </a:spcAft>
              <a:tabLst>
                <a:tab pos="5156200" algn="l"/>
              </a:tabLst>
              <a:defRPr>
                <a:solidFill>
                  <a:schemeClr val="tx1"/>
                </a:solidFill>
                <a:latin typeface="Arial" panose="020B0604020202020204" pitchFamily="34" charset="0"/>
              </a:defRPr>
            </a:lvl4pPr>
            <a:lvl5pPr eaLnBrk="0" fontAlgn="base" hangingPunct="0">
              <a:spcBef>
                <a:spcPct val="0"/>
              </a:spcBef>
              <a:spcAft>
                <a:spcPct val="0"/>
              </a:spcAft>
              <a:tabLst>
                <a:tab pos="5156200" algn="l"/>
              </a:tabLst>
              <a:defRPr>
                <a:solidFill>
                  <a:schemeClr val="tx1"/>
                </a:solidFill>
                <a:latin typeface="Arial" panose="020B0604020202020204" pitchFamily="34" charset="0"/>
              </a:defRPr>
            </a:lvl5pPr>
            <a:lvl6pPr eaLnBrk="0" fontAlgn="base" hangingPunct="0">
              <a:spcBef>
                <a:spcPct val="0"/>
              </a:spcBef>
              <a:spcAft>
                <a:spcPct val="0"/>
              </a:spcAft>
              <a:tabLst>
                <a:tab pos="5156200" algn="l"/>
              </a:tabLst>
              <a:defRPr>
                <a:solidFill>
                  <a:schemeClr val="tx1"/>
                </a:solidFill>
                <a:latin typeface="Arial" panose="020B0604020202020204" pitchFamily="34" charset="0"/>
              </a:defRPr>
            </a:lvl6pPr>
            <a:lvl7pPr eaLnBrk="0" fontAlgn="base" hangingPunct="0">
              <a:spcBef>
                <a:spcPct val="0"/>
              </a:spcBef>
              <a:spcAft>
                <a:spcPct val="0"/>
              </a:spcAft>
              <a:tabLst>
                <a:tab pos="5156200" algn="l"/>
              </a:tabLst>
              <a:defRPr>
                <a:solidFill>
                  <a:schemeClr val="tx1"/>
                </a:solidFill>
                <a:latin typeface="Arial" panose="020B0604020202020204" pitchFamily="34" charset="0"/>
              </a:defRPr>
            </a:lvl7pPr>
            <a:lvl8pPr eaLnBrk="0" fontAlgn="base" hangingPunct="0">
              <a:spcBef>
                <a:spcPct val="0"/>
              </a:spcBef>
              <a:spcAft>
                <a:spcPct val="0"/>
              </a:spcAft>
              <a:tabLst>
                <a:tab pos="5156200" algn="l"/>
              </a:tabLst>
              <a:defRPr>
                <a:solidFill>
                  <a:schemeClr val="tx1"/>
                </a:solidFill>
                <a:latin typeface="Arial" panose="020B0604020202020204" pitchFamily="34" charset="0"/>
              </a:defRPr>
            </a:lvl8pPr>
            <a:lvl9pPr eaLnBrk="0" fontAlgn="base" hangingPunct="0">
              <a:spcBef>
                <a:spcPct val="0"/>
              </a:spcBef>
              <a:spcAft>
                <a:spcPct val="0"/>
              </a:spcAft>
              <a:tabLst>
                <a:tab pos="5156200" algn="l"/>
              </a:tabLs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tab pos="5156200" algn="l"/>
              </a:tabLst>
            </a:pPr>
            <a:r>
              <a:rPr kumimoji="0" lang="en-US" altLang="en-US" sz="1000" b="1" i="0" u="none" strike="noStrike" cap="none" normalizeH="0" baseline="0" dirty="0">
                <a:ln>
                  <a:noFill/>
                </a:ln>
                <a:solidFill>
                  <a:schemeClr val="tx1"/>
                </a:solidFill>
                <a:effectLst/>
                <a:latin typeface="Arial" panose="020B0604020202020204" pitchFamily="34" charset="0"/>
                <a:ea typeface="Palatino Linotype" panose="02040502050505030304" pitchFamily="18" charset="0"/>
                <a:cs typeface="Arial" panose="020B0604020202020204" pitchFamily="34" charset="0"/>
              </a:rPr>
              <a:t>Table 2. </a:t>
            </a:r>
            <a:r>
              <a:rPr kumimoji="0" lang="en-US" altLang="en-US" sz="1000" b="1" i="0" u="none" strike="noStrike" cap="none" normalizeH="0" baseline="0" dirty="0" err="1">
                <a:ln>
                  <a:noFill/>
                </a:ln>
                <a:solidFill>
                  <a:schemeClr val="tx1"/>
                </a:solidFill>
                <a:effectLst/>
                <a:latin typeface="Arial" panose="020B0604020202020204" pitchFamily="34" charset="0"/>
                <a:ea typeface="Palatino Linotype" panose="02040502050505030304" pitchFamily="18" charset="0"/>
                <a:cs typeface="Arial" panose="020B0604020202020204" pitchFamily="34" charset="0"/>
              </a:rPr>
              <a:t>BertForClassification</a:t>
            </a:r>
            <a:r>
              <a:rPr kumimoji="0" lang="en-US" altLang="en-US" sz="1000" b="1" i="0" u="none" strike="noStrike" cap="none" normalizeH="0" baseline="0" dirty="0">
                <a:ln>
                  <a:noFill/>
                </a:ln>
                <a:solidFill>
                  <a:schemeClr val="tx1"/>
                </a:solidFill>
                <a:effectLst/>
                <a:latin typeface="Arial" panose="020B0604020202020204" pitchFamily="34" charset="0"/>
                <a:ea typeface="Palatino Linotype" panose="02040502050505030304" pitchFamily="18" charset="0"/>
                <a:cs typeface="Arial" panose="020B0604020202020204" pitchFamily="34" charset="0"/>
              </a:rPr>
              <a:t> Model Sentiment Prediction on unlabeled dataset</a:t>
            </a:r>
            <a:endParaRPr kumimoji="0" lang="en-US" altLang="en-US" sz="1000" b="0" i="0" u="none" strike="noStrike" cap="none" normalizeH="0" baseline="0" dirty="0">
              <a:ln>
                <a:noFill/>
              </a:ln>
              <a:solidFill>
                <a:schemeClr val="tx1"/>
              </a:solidFill>
              <a:effectLst/>
            </a:endParaRPr>
          </a:p>
        </p:txBody>
      </p:sp>
      <p:sp>
        <p:nvSpPr>
          <p:cNvPr id="21" name="TextBox 20">
            <a:extLst>
              <a:ext uri="{FF2B5EF4-FFF2-40B4-BE49-F238E27FC236}">
                <a16:creationId xmlns:a16="http://schemas.microsoft.com/office/drawing/2014/main" id="{D4D5FC79-6D14-FC3A-0D84-623353302790}"/>
              </a:ext>
            </a:extLst>
          </p:cNvPr>
          <p:cNvSpPr txBox="1"/>
          <p:nvPr/>
        </p:nvSpPr>
        <p:spPr>
          <a:xfrm>
            <a:off x="9415196" y="5457634"/>
            <a:ext cx="2015522" cy="246221"/>
          </a:xfrm>
          <a:prstGeom prst="rect">
            <a:avLst/>
          </a:prstGeom>
          <a:noFill/>
          <a:ln>
            <a:noFill/>
          </a:ln>
        </p:spPr>
        <p:txBody>
          <a:bodyPr wrap="square">
            <a:spAutoFit/>
          </a:bodyPr>
          <a:lstStyle/>
          <a:p>
            <a:r>
              <a:rPr kumimoji="0" lang="en-US" altLang="en-US" sz="1000" b="1" i="0" u="none" strike="noStrike" cap="none" normalizeH="0" baseline="0" dirty="0">
                <a:ln>
                  <a:noFill/>
                </a:ln>
                <a:solidFill>
                  <a:schemeClr val="tx1"/>
                </a:solidFill>
                <a:effectLst/>
                <a:latin typeface="Arial" panose="020B0604020202020204" pitchFamily="34" charset="0"/>
                <a:ea typeface="Palatino Linotype" panose="02040502050505030304" pitchFamily="18" charset="0"/>
                <a:cs typeface="Arial" panose="020B0604020202020204" pitchFamily="34" charset="0"/>
              </a:rPr>
              <a:t>Source: Own Representation</a:t>
            </a:r>
            <a:endParaRPr lang="en-ID" sz="1000" dirty="0"/>
          </a:p>
        </p:txBody>
      </p:sp>
    </p:spTree>
    <p:extLst>
      <p:ext uri="{BB962C8B-B14F-4D97-AF65-F5344CB8AC3E}">
        <p14:creationId xmlns:p14="http://schemas.microsoft.com/office/powerpoint/2010/main" val="35128948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a:xfrm>
            <a:off x="447028" y="6667836"/>
            <a:ext cx="468000" cy="135423"/>
          </a:xfrm>
        </p:spPr>
        <p:txBody>
          <a:bodyPr anchor="t">
            <a:normAutofit/>
          </a:bodyPr>
          <a:lstStyle/>
          <a:p>
            <a:pPr>
              <a:spcAft>
                <a:spcPts val="600"/>
              </a:spcAft>
            </a:pPr>
            <a:fld id="{9DE2538E-986B-6C46-B955-8C701E8C89AF}" type="datetime1">
              <a:rPr lang="de-DE" smtClean="0"/>
              <a:pPr>
                <a:spcAft>
                  <a:spcPts val="600"/>
                </a:spcAft>
              </a:pPr>
              <a:t>16.07.2023</a:t>
            </a:fld>
            <a:endParaRPr lang="de-DE"/>
          </a:p>
        </p:txBody>
      </p:sp>
      <p:sp>
        <p:nvSpPr>
          <p:cNvPr id="3" name="Fußzeilenplatzhalter 2">
            <a:extLst>
              <a:ext uri="{FF2B5EF4-FFF2-40B4-BE49-F238E27FC236}">
                <a16:creationId xmlns:a16="http://schemas.microsoft.com/office/drawing/2014/main" id="{30BDC39A-1410-8F4C-A863-69DC10FE21CE}"/>
              </a:ext>
            </a:extLst>
          </p:cNvPr>
          <p:cNvSpPr>
            <a:spLocks noGrp="1"/>
          </p:cNvSpPr>
          <p:nvPr>
            <p:ph type="ftr" sz="quarter" idx="11"/>
          </p:nvPr>
        </p:nvSpPr>
        <p:spPr>
          <a:xfrm>
            <a:off x="1445977" y="6667837"/>
            <a:ext cx="10474325" cy="135422"/>
          </a:xfrm>
        </p:spPr>
        <p:txBody>
          <a:bodyPr anchor="t">
            <a:normAutofit/>
          </a:bodyPr>
          <a:lstStyle/>
          <a:p>
            <a:pPr>
              <a:spcAft>
                <a:spcPts val="600"/>
              </a:spcAft>
            </a:pPr>
            <a:r>
              <a:rPr lang="de-DE" b="1"/>
              <a:t>Source: Own Representation</a:t>
            </a:r>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a:xfrm>
            <a:off x="959840" y="6667836"/>
            <a:ext cx="415290" cy="135422"/>
          </a:xfrm>
        </p:spPr>
        <p:txBody>
          <a:bodyPr anchor="t">
            <a:normAutofit/>
          </a:bodyPr>
          <a:lstStyle/>
          <a:p>
            <a:pPr>
              <a:spcAft>
                <a:spcPts val="600"/>
              </a:spcAft>
            </a:pPr>
            <a:fld id="{19C38A61-2AC7-4B0E-B80F-DDADD701BB40}" type="slidenum">
              <a:rPr lang="de-DE" smtClean="0"/>
              <a:pPr>
                <a:spcAft>
                  <a:spcPts val="600"/>
                </a:spcAft>
              </a:pPr>
              <a:t>26</a:t>
            </a:fld>
            <a:endParaRPr lang="de-DE"/>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420792" y="385174"/>
            <a:ext cx="8714582" cy="460215"/>
          </a:xfrm>
          <a:solidFill>
            <a:srgbClr val="92D050"/>
          </a:solidFill>
        </p:spPr>
        <p:txBody>
          <a:bodyPr wrap="square">
            <a:normAutofit/>
          </a:bodyPr>
          <a:lstStyle/>
          <a:p>
            <a:r>
              <a:rPr kumimoji="0" lang="de-DE" altLang="en-US" sz="2400" b="1" i="0" u="none" strike="noStrike" kern="1200" cap="none" normalizeH="0" baseline="0" dirty="0">
                <a:ln>
                  <a:noFill/>
                </a:ln>
                <a:effectLst/>
                <a:latin typeface="Arial" panose="020B0604020202020204" pitchFamily="34" charset="0"/>
                <a:ea typeface="Source Sans Pro" panose="020B0503030403020204" pitchFamily="34" charset="0"/>
                <a:cs typeface="Arial" panose="020B0604020202020204" pitchFamily="34" charset="0"/>
              </a:rPr>
              <a:t>Linear SVC Sentiment Analysis Result Comparison</a:t>
            </a:r>
            <a:endParaRPr lang="de-DE" sz="2400" dirty="0"/>
          </a:p>
        </p:txBody>
      </p:sp>
      <p:sp>
        <p:nvSpPr>
          <p:cNvPr id="13" name="TextBox 12">
            <a:extLst>
              <a:ext uri="{FF2B5EF4-FFF2-40B4-BE49-F238E27FC236}">
                <a16:creationId xmlns:a16="http://schemas.microsoft.com/office/drawing/2014/main" id="{5B07A96A-1B99-6F14-F280-B1DBB48D3ED6}"/>
              </a:ext>
            </a:extLst>
          </p:cNvPr>
          <p:cNvSpPr txBox="1"/>
          <p:nvPr/>
        </p:nvSpPr>
        <p:spPr>
          <a:xfrm>
            <a:off x="329960" y="1235266"/>
            <a:ext cx="3111980" cy="230832"/>
          </a:xfrm>
          <a:prstGeom prst="rect">
            <a:avLst/>
          </a:prstGeom>
          <a:noFill/>
          <a:ln>
            <a:noFill/>
          </a:ln>
        </p:spPr>
        <p:txBody>
          <a:bodyPr wrap="square">
            <a:spAutoFit/>
          </a:bodyPr>
          <a:lstStyle/>
          <a:p>
            <a:pPr marR="0" eaLnBrk="1" fontAlgn="base" hangingPunct="1">
              <a:lnSpc>
                <a:spcPct val="90000"/>
              </a:lnSpc>
              <a:spcBef>
                <a:spcPts val="0"/>
              </a:spcBef>
              <a:spcAft>
                <a:spcPts val="600"/>
              </a:spcAft>
              <a:buSzPct val="120000"/>
              <a:tabLst>
                <a:tab pos="5156200" algn="l"/>
              </a:tabLst>
            </a:pPr>
            <a:r>
              <a:rPr kumimoji="0" lang="de-DE" altLang="en-US" sz="1000" b="1" i="0" u="none" strike="noStrike" kern="1200" cap="none" normalizeH="0" baseline="0" dirty="0">
                <a:ln>
                  <a:noFill/>
                </a:ln>
                <a:effectLst/>
                <a:latin typeface="Arial" panose="020B0604020202020204" pitchFamily="34" charset="0"/>
                <a:ea typeface="Source Sans Pro" panose="020B0503030403020204" pitchFamily="34" charset="0"/>
                <a:cs typeface="Arial" panose="020B0604020202020204" pitchFamily="34" charset="0"/>
              </a:rPr>
              <a:t>Figure 9. Linear SVCSentiment Analysis Result</a:t>
            </a:r>
          </a:p>
        </p:txBody>
      </p:sp>
      <p:pic>
        <p:nvPicPr>
          <p:cNvPr id="10" name="Picture 9" descr="A picture containing text, diagram, screenshot, circle&#10;&#10;Description automatically generated">
            <a:extLst>
              <a:ext uri="{FF2B5EF4-FFF2-40B4-BE49-F238E27FC236}">
                <a16:creationId xmlns:a16="http://schemas.microsoft.com/office/drawing/2014/main" id="{36A1AB1F-9F8B-6931-ED84-500461DD9F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27368" y="1206447"/>
            <a:ext cx="8420296" cy="4849484"/>
          </a:xfrm>
          <a:prstGeom prst="rect">
            <a:avLst/>
          </a:prstGeom>
        </p:spPr>
      </p:pic>
    </p:spTree>
    <p:extLst>
      <p:ext uri="{BB962C8B-B14F-4D97-AF65-F5344CB8AC3E}">
        <p14:creationId xmlns:p14="http://schemas.microsoft.com/office/powerpoint/2010/main" val="32926543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a:xfrm>
            <a:off x="447028" y="6667836"/>
            <a:ext cx="468000" cy="135423"/>
          </a:xfrm>
        </p:spPr>
        <p:txBody>
          <a:bodyPr anchor="t">
            <a:normAutofit/>
          </a:bodyPr>
          <a:lstStyle/>
          <a:p>
            <a:pPr>
              <a:spcAft>
                <a:spcPts val="600"/>
              </a:spcAft>
            </a:pPr>
            <a:fld id="{9DE2538E-986B-6C46-B955-8C701E8C89AF}" type="datetime1">
              <a:rPr lang="de-DE" smtClean="0"/>
              <a:pPr>
                <a:spcAft>
                  <a:spcPts val="600"/>
                </a:spcAft>
              </a:pPr>
              <a:t>16.07.2023</a:t>
            </a:fld>
            <a:endParaRPr lang="de-DE"/>
          </a:p>
        </p:txBody>
      </p:sp>
      <p:sp>
        <p:nvSpPr>
          <p:cNvPr id="3" name="Fußzeilenplatzhalter 2">
            <a:extLst>
              <a:ext uri="{FF2B5EF4-FFF2-40B4-BE49-F238E27FC236}">
                <a16:creationId xmlns:a16="http://schemas.microsoft.com/office/drawing/2014/main" id="{30BDC39A-1410-8F4C-A863-69DC10FE21CE}"/>
              </a:ext>
            </a:extLst>
          </p:cNvPr>
          <p:cNvSpPr>
            <a:spLocks noGrp="1"/>
          </p:cNvSpPr>
          <p:nvPr>
            <p:ph type="ftr" sz="quarter" idx="11"/>
          </p:nvPr>
        </p:nvSpPr>
        <p:spPr>
          <a:xfrm>
            <a:off x="1445977" y="6667837"/>
            <a:ext cx="10474325" cy="135422"/>
          </a:xfrm>
        </p:spPr>
        <p:txBody>
          <a:bodyPr anchor="t">
            <a:normAutofit/>
          </a:bodyPr>
          <a:lstStyle/>
          <a:p>
            <a:pPr>
              <a:spcAft>
                <a:spcPts val="600"/>
              </a:spcAft>
            </a:pPr>
            <a:r>
              <a:rPr lang="de-DE" b="1"/>
              <a:t>Source: Own Representation</a:t>
            </a:r>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a:xfrm>
            <a:off x="959840" y="6667836"/>
            <a:ext cx="415290" cy="135422"/>
          </a:xfrm>
        </p:spPr>
        <p:txBody>
          <a:bodyPr anchor="t">
            <a:normAutofit/>
          </a:bodyPr>
          <a:lstStyle/>
          <a:p>
            <a:pPr>
              <a:spcAft>
                <a:spcPts val="600"/>
              </a:spcAft>
            </a:pPr>
            <a:fld id="{19C38A61-2AC7-4B0E-B80F-DDADD701BB40}" type="slidenum">
              <a:rPr lang="de-DE" smtClean="0"/>
              <a:pPr>
                <a:spcAft>
                  <a:spcPts val="600"/>
                </a:spcAft>
              </a:pPr>
              <a:t>27</a:t>
            </a:fld>
            <a:endParaRPr lang="de-DE"/>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420792" y="385174"/>
            <a:ext cx="9249419" cy="468841"/>
          </a:xfrm>
          <a:solidFill>
            <a:srgbClr val="92D050"/>
          </a:solidFill>
        </p:spPr>
        <p:txBody>
          <a:bodyPr wrap="square">
            <a:normAutofit/>
          </a:bodyPr>
          <a:lstStyle/>
          <a:p>
            <a:r>
              <a:rPr kumimoji="0" lang="de-DE" altLang="en-US" sz="2400" b="1" i="0" u="none" strike="noStrike" kern="1200" cap="none" normalizeH="0" baseline="0" dirty="0">
                <a:ln>
                  <a:noFill/>
                </a:ln>
                <a:effectLst/>
                <a:latin typeface="Arial" panose="020B0604020202020204" pitchFamily="34" charset="0"/>
                <a:ea typeface="Source Sans Pro" panose="020B0503030403020204" pitchFamily="34" charset="0"/>
                <a:cs typeface="Arial" panose="020B0604020202020204" pitchFamily="34" charset="0"/>
              </a:rPr>
              <a:t>BertForSequence Sentiment Analysis Result Comparison</a:t>
            </a:r>
            <a:endParaRPr lang="de-DE" sz="2400" dirty="0"/>
          </a:p>
        </p:txBody>
      </p:sp>
      <p:sp>
        <p:nvSpPr>
          <p:cNvPr id="13" name="TextBox 12">
            <a:extLst>
              <a:ext uri="{FF2B5EF4-FFF2-40B4-BE49-F238E27FC236}">
                <a16:creationId xmlns:a16="http://schemas.microsoft.com/office/drawing/2014/main" id="{5B07A96A-1B99-6F14-F280-B1DBB48D3ED6}"/>
              </a:ext>
            </a:extLst>
          </p:cNvPr>
          <p:cNvSpPr txBox="1"/>
          <p:nvPr/>
        </p:nvSpPr>
        <p:spPr>
          <a:xfrm>
            <a:off x="329960" y="1235266"/>
            <a:ext cx="2680659" cy="369332"/>
          </a:xfrm>
          <a:prstGeom prst="rect">
            <a:avLst/>
          </a:prstGeom>
          <a:noFill/>
          <a:ln>
            <a:noFill/>
          </a:ln>
        </p:spPr>
        <p:txBody>
          <a:bodyPr wrap="square">
            <a:spAutoFit/>
          </a:bodyPr>
          <a:lstStyle/>
          <a:p>
            <a:pPr marR="0" eaLnBrk="1" fontAlgn="base" hangingPunct="1">
              <a:lnSpc>
                <a:spcPct val="90000"/>
              </a:lnSpc>
              <a:spcBef>
                <a:spcPts val="0"/>
              </a:spcBef>
              <a:spcAft>
                <a:spcPts val="600"/>
              </a:spcAft>
              <a:buSzPct val="120000"/>
              <a:tabLst>
                <a:tab pos="5156200" algn="l"/>
              </a:tabLst>
            </a:pPr>
            <a:r>
              <a:rPr kumimoji="0" lang="de-DE" altLang="en-US" sz="1000" b="1" i="0" u="none" strike="noStrike" kern="1200" cap="none" normalizeH="0" baseline="0" dirty="0">
                <a:ln>
                  <a:noFill/>
                </a:ln>
                <a:effectLst/>
                <a:latin typeface="Arial" panose="020B0604020202020204" pitchFamily="34" charset="0"/>
                <a:ea typeface="Source Sans Pro" panose="020B0503030403020204" pitchFamily="34" charset="0"/>
                <a:cs typeface="Arial" panose="020B0604020202020204" pitchFamily="34" charset="0"/>
              </a:rPr>
              <a:t>Figure 10. BertForSequenceClassification Result</a:t>
            </a:r>
          </a:p>
        </p:txBody>
      </p:sp>
      <p:pic>
        <p:nvPicPr>
          <p:cNvPr id="10" name="Content Placeholder 9" descr="A close-up of a pie chart&#10;&#10;Description automatically generated with medium confidence">
            <a:extLst>
              <a:ext uri="{FF2B5EF4-FFF2-40B4-BE49-F238E27FC236}">
                <a16:creationId xmlns:a16="http://schemas.microsoft.com/office/drawing/2014/main" id="{2EA7765C-9625-9BBA-1B67-F275A683A7E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201064" y="1259010"/>
            <a:ext cx="5142970" cy="5300351"/>
          </a:xfrm>
        </p:spPr>
      </p:pic>
      <p:pic>
        <p:nvPicPr>
          <p:cNvPr id="15" name="Picture 14" descr="A blue circle with black text&#10;&#10;Description automatically generated with medium confidence">
            <a:extLst>
              <a:ext uri="{FF2B5EF4-FFF2-40B4-BE49-F238E27FC236}">
                <a16:creationId xmlns:a16="http://schemas.microsoft.com/office/drawing/2014/main" id="{25AF6D85-5072-A5EB-CC3E-4C9E7872CD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59112" y="2437692"/>
            <a:ext cx="2161190" cy="2279998"/>
          </a:xfrm>
          <a:prstGeom prst="rect">
            <a:avLst/>
          </a:prstGeom>
        </p:spPr>
      </p:pic>
    </p:spTree>
    <p:extLst>
      <p:ext uri="{BB962C8B-B14F-4D97-AF65-F5344CB8AC3E}">
        <p14:creationId xmlns:p14="http://schemas.microsoft.com/office/powerpoint/2010/main" val="271997535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a:xfrm>
            <a:off x="447028" y="6667836"/>
            <a:ext cx="468000" cy="135423"/>
          </a:xfrm>
        </p:spPr>
        <p:txBody>
          <a:bodyPr vert="horz" lIns="0" tIns="0" rIns="0" bIns="0" rtlCol="0" anchor="t" anchorCtr="0">
            <a:normAutofit/>
          </a:bodyPr>
          <a:lstStyle/>
          <a:p>
            <a:pPr>
              <a:spcAft>
                <a:spcPts val="600"/>
              </a:spcAft>
            </a:pPr>
            <a:fld id="{9DE2538E-986B-6C46-B955-8C701E8C89AF}" type="datetime1">
              <a:rPr lang="de-DE" smtClean="0"/>
              <a:pPr>
                <a:spcAft>
                  <a:spcPts val="600"/>
                </a:spcAft>
              </a:pPr>
              <a:t>16.07.2023</a:t>
            </a:fld>
            <a:endParaRPr lang="de-DE"/>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a:xfrm>
            <a:off x="959840" y="6667836"/>
            <a:ext cx="415290" cy="135422"/>
          </a:xfrm>
        </p:spPr>
        <p:txBody>
          <a:bodyPr vert="horz" lIns="0" tIns="0" rIns="0" bIns="0" rtlCol="0" anchor="t" anchorCtr="0">
            <a:normAutofit/>
          </a:bodyPr>
          <a:lstStyle/>
          <a:p>
            <a:pPr>
              <a:spcAft>
                <a:spcPts val="600"/>
              </a:spcAft>
            </a:pPr>
            <a:fld id="{19C38A61-2AC7-4B0E-B80F-DDADD701BB40}" type="slidenum">
              <a:rPr lang="de-DE" smtClean="0"/>
              <a:pPr>
                <a:spcAft>
                  <a:spcPts val="600"/>
                </a:spcAft>
              </a:pPr>
              <a:t>28</a:t>
            </a:fld>
            <a:endParaRPr lang="de-DE"/>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495003" y="342783"/>
            <a:ext cx="8441963" cy="367019"/>
          </a:xfrm>
          <a:solidFill>
            <a:srgbClr val="92D050"/>
          </a:solidFill>
        </p:spPr>
        <p:txBody>
          <a:bodyPr wrap="none" lIns="115200" tIns="36000" rIns="115200" bIns="18000">
            <a:normAutofit fontScale="90000"/>
          </a:bodyPr>
          <a:lstStyle/>
          <a:p>
            <a:r>
              <a:rPr kumimoji="0" lang="de-DE" altLang="en-US" sz="2800" b="1" i="0" u="none" strike="noStrike" kern="1200" cap="none" normalizeH="0" baseline="0" dirty="0">
                <a:ln>
                  <a:noFill/>
                </a:ln>
                <a:effectLst/>
                <a:latin typeface="Arial" panose="020B0604020202020204" pitchFamily="34" charset="0"/>
                <a:ea typeface="Source Sans Pro" panose="020B0503030403020204" pitchFamily="34" charset="0"/>
                <a:cs typeface="Arial" panose="020B0604020202020204" pitchFamily="34" charset="0"/>
              </a:rPr>
              <a:t>Vader Lexicon Sentiment Analysis Result </a:t>
            </a:r>
            <a:endParaRPr lang="de-DE" sz="2800" kern="1200" cap="all" spc="-20" baseline="0" dirty="0">
              <a:latin typeface="Source Sans Pro Bold" panose="020B0703030503020204" pitchFamily="34" charset="0"/>
              <a:ea typeface="+mj-ea"/>
              <a:cs typeface="+mj-cs"/>
            </a:endParaRPr>
          </a:p>
        </p:txBody>
      </p:sp>
      <p:pic>
        <p:nvPicPr>
          <p:cNvPr id="8" name="Picture 7" descr="A screenshot of a graph&#10;&#10;Description automatically generated with low confidence">
            <a:extLst>
              <a:ext uri="{FF2B5EF4-FFF2-40B4-BE49-F238E27FC236}">
                <a16:creationId xmlns:a16="http://schemas.microsoft.com/office/drawing/2014/main" id="{2415B594-02B2-2262-6969-C08B180B17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8636" y="1010933"/>
            <a:ext cx="5306786" cy="5355771"/>
          </a:xfrm>
          <a:prstGeom prst="rect">
            <a:avLst/>
          </a:prstGeom>
        </p:spPr>
      </p:pic>
      <p:pic>
        <p:nvPicPr>
          <p:cNvPr id="10" name="Picture 9" descr="A blue circle with text&#10;&#10;Description automatically generated with medium confidence">
            <a:extLst>
              <a:ext uri="{FF2B5EF4-FFF2-40B4-BE49-F238E27FC236}">
                <a16:creationId xmlns:a16="http://schemas.microsoft.com/office/drawing/2014/main" id="{F2007F89-91BC-C3C9-1197-4AFF6F69D0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01209" y="1008534"/>
            <a:ext cx="2552700" cy="2264229"/>
          </a:xfrm>
          <a:prstGeom prst="rect">
            <a:avLst/>
          </a:prstGeom>
        </p:spPr>
      </p:pic>
      <p:sp>
        <p:nvSpPr>
          <p:cNvPr id="14" name="TextBox 13">
            <a:extLst>
              <a:ext uri="{FF2B5EF4-FFF2-40B4-BE49-F238E27FC236}">
                <a16:creationId xmlns:a16="http://schemas.microsoft.com/office/drawing/2014/main" id="{C684716A-EC2A-0808-EFD0-E70E29C45217}"/>
              </a:ext>
            </a:extLst>
          </p:cNvPr>
          <p:cNvSpPr txBox="1"/>
          <p:nvPr/>
        </p:nvSpPr>
        <p:spPr>
          <a:xfrm>
            <a:off x="6609990" y="6173585"/>
            <a:ext cx="3405278" cy="230832"/>
          </a:xfrm>
          <a:prstGeom prst="rect">
            <a:avLst/>
          </a:prstGeom>
          <a:noFill/>
          <a:ln>
            <a:noFill/>
          </a:ln>
        </p:spPr>
        <p:txBody>
          <a:bodyPr wrap="square">
            <a:spAutoFit/>
          </a:bodyPr>
          <a:lstStyle/>
          <a:p>
            <a:pPr marR="0" eaLnBrk="1" fontAlgn="base" hangingPunct="1">
              <a:lnSpc>
                <a:spcPct val="90000"/>
              </a:lnSpc>
              <a:spcBef>
                <a:spcPts val="0"/>
              </a:spcBef>
              <a:spcAft>
                <a:spcPts val="600"/>
              </a:spcAft>
              <a:buSzPct val="120000"/>
              <a:tabLst>
                <a:tab pos="5156200" algn="l"/>
              </a:tabLst>
            </a:pPr>
            <a:r>
              <a:rPr kumimoji="0" lang="de-DE" altLang="en-US" sz="1000" b="1" i="0" u="none" strike="noStrike" kern="1200" cap="none" normalizeH="0" baseline="0" dirty="0">
                <a:ln>
                  <a:noFill/>
                </a:ln>
                <a:effectLst/>
                <a:latin typeface="Arial" panose="020B0604020202020204" pitchFamily="34" charset="0"/>
                <a:ea typeface="Source Sans Pro" panose="020B0503030403020204" pitchFamily="34" charset="0"/>
                <a:cs typeface="Arial" panose="020B0604020202020204" pitchFamily="34" charset="0"/>
              </a:rPr>
              <a:t>Source: Own Representation</a:t>
            </a:r>
          </a:p>
        </p:txBody>
      </p:sp>
      <p:sp>
        <p:nvSpPr>
          <p:cNvPr id="19" name="TextBox 18">
            <a:extLst>
              <a:ext uri="{FF2B5EF4-FFF2-40B4-BE49-F238E27FC236}">
                <a16:creationId xmlns:a16="http://schemas.microsoft.com/office/drawing/2014/main" id="{D8065CD1-F4DA-A88F-2B1D-4BBBD7FBF29E}"/>
              </a:ext>
            </a:extLst>
          </p:cNvPr>
          <p:cNvSpPr txBox="1"/>
          <p:nvPr/>
        </p:nvSpPr>
        <p:spPr>
          <a:xfrm>
            <a:off x="6896100" y="3571496"/>
            <a:ext cx="1938786" cy="830997"/>
          </a:xfrm>
          <a:prstGeom prst="rect">
            <a:avLst/>
          </a:prstGeom>
          <a:noFill/>
          <a:ln>
            <a:noFill/>
          </a:ln>
        </p:spPr>
        <p:txBody>
          <a:bodyPr wrap="square">
            <a:spAutoFit/>
          </a:bodyPr>
          <a:lstStyle/>
          <a:p>
            <a:r>
              <a:rPr lang="en-US" sz="1600" dirty="0">
                <a:effectLst/>
                <a:latin typeface="Arial" panose="020B0604020202020204" pitchFamily="34" charset="0"/>
                <a:ea typeface="Palatino Linotype" panose="02040502050505030304" pitchFamily="18" charset="0"/>
                <a:cs typeface="Palatino Linotype" panose="02040502050505030304" pitchFamily="18" charset="0"/>
              </a:rPr>
              <a:t>1 = positive</a:t>
            </a:r>
          </a:p>
          <a:p>
            <a:r>
              <a:rPr lang="en-US" sz="1600" dirty="0">
                <a:latin typeface="Arial" panose="020B0604020202020204" pitchFamily="34" charset="0"/>
              </a:rPr>
              <a:t>0 = neutral</a:t>
            </a:r>
          </a:p>
          <a:p>
            <a:r>
              <a:rPr lang="en-US" sz="1600" dirty="0">
                <a:latin typeface="Arial" panose="020B0604020202020204" pitchFamily="34" charset="0"/>
              </a:rPr>
              <a:t>-1 = negative</a:t>
            </a:r>
            <a:endParaRPr lang="en-ID" sz="1600" dirty="0"/>
          </a:p>
        </p:txBody>
      </p:sp>
    </p:spTree>
    <p:extLst>
      <p:ext uri="{BB962C8B-B14F-4D97-AF65-F5344CB8AC3E}">
        <p14:creationId xmlns:p14="http://schemas.microsoft.com/office/powerpoint/2010/main" val="16623275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a:xfrm>
            <a:off x="447028" y="6667836"/>
            <a:ext cx="468000" cy="135423"/>
          </a:xfrm>
        </p:spPr>
        <p:txBody>
          <a:bodyPr vert="horz" lIns="0" tIns="0" rIns="0" bIns="0" rtlCol="0" anchor="t" anchorCtr="0">
            <a:normAutofit/>
          </a:bodyPr>
          <a:lstStyle/>
          <a:p>
            <a:pPr>
              <a:spcAft>
                <a:spcPts val="600"/>
              </a:spcAft>
            </a:pPr>
            <a:fld id="{9DE2538E-986B-6C46-B955-8C701E8C89AF}" type="datetime1">
              <a:rPr lang="de-DE" smtClean="0"/>
              <a:pPr>
                <a:spcAft>
                  <a:spcPts val="600"/>
                </a:spcAft>
              </a:pPr>
              <a:t>16.07.2023</a:t>
            </a:fld>
            <a:endParaRPr lang="de-DE"/>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a:xfrm>
            <a:off x="959840" y="6667836"/>
            <a:ext cx="415290" cy="135422"/>
          </a:xfrm>
        </p:spPr>
        <p:txBody>
          <a:bodyPr vert="horz" lIns="0" tIns="0" rIns="0" bIns="0" rtlCol="0" anchor="t" anchorCtr="0">
            <a:normAutofit/>
          </a:bodyPr>
          <a:lstStyle/>
          <a:p>
            <a:pPr>
              <a:spcAft>
                <a:spcPts val="600"/>
              </a:spcAft>
            </a:pPr>
            <a:fld id="{19C38A61-2AC7-4B0E-B80F-DDADD701BB40}" type="slidenum">
              <a:rPr lang="de-DE" smtClean="0"/>
              <a:pPr>
                <a:spcAft>
                  <a:spcPts val="600"/>
                </a:spcAft>
              </a:pPr>
              <a:t>29</a:t>
            </a:fld>
            <a:endParaRPr lang="de-DE"/>
          </a:p>
        </p:txBody>
      </p:sp>
      <p:sp>
        <p:nvSpPr>
          <p:cNvPr id="5" name="Content Placeholder 4">
            <a:extLst>
              <a:ext uri="{FF2B5EF4-FFF2-40B4-BE49-F238E27FC236}">
                <a16:creationId xmlns:a16="http://schemas.microsoft.com/office/drawing/2014/main" id="{CA0420A0-6084-C346-34AF-B669458DF944}"/>
              </a:ext>
            </a:extLst>
          </p:cNvPr>
          <p:cNvSpPr>
            <a:spLocks noGrp="1"/>
          </p:cNvSpPr>
          <p:nvPr>
            <p:ph idx="1"/>
          </p:nvPr>
        </p:nvSpPr>
        <p:spPr>
          <a:xfrm>
            <a:off x="612475" y="1121443"/>
            <a:ext cx="9739223" cy="4875319"/>
          </a:xfrm>
        </p:spPr>
        <p:style>
          <a:lnRef idx="1">
            <a:schemeClr val="accent1"/>
          </a:lnRef>
          <a:fillRef idx="2">
            <a:schemeClr val="accent1"/>
          </a:fillRef>
          <a:effectRef idx="1">
            <a:schemeClr val="accent1"/>
          </a:effectRef>
          <a:fontRef idx="minor">
            <a:schemeClr val="dk1"/>
          </a:fontRef>
        </p:style>
        <p:txBody>
          <a:bodyPr/>
          <a:lstStyle/>
          <a:p>
            <a:pPr marL="0" marR="0" lvl="0" indent="0" algn="l" defTabSz="914400" rtl="0" eaLnBrk="0" fontAlgn="base" latinLnBrk="0" hangingPunct="0">
              <a:lnSpc>
                <a:spcPct val="100000"/>
              </a:lnSpc>
              <a:spcBef>
                <a:spcPct val="0"/>
              </a:spcBef>
              <a:spcAft>
                <a:spcPct val="0"/>
              </a:spcAft>
              <a:buClrTx/>
              <a:buSzTx/>
              <a:buFontTx/>
              <a:buNone/>
              <a:tabLst>
                <a:tab pos="5156200" algn="l"/>
              </a:tabLst>
            </a:pPr>
            <a:endParaRPr kumimoji="0" lang="en-US" alt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5156200" algn="l"/>
              </a:tabLst>
            </a:pPr>
            <a:endParaRPr lang="en-ID" sz="1800" b="1" i="0" u="none" strike="noStrike" cap="none" spc="0" dirty="0">
              <a:effectLst/>
              <a:latin typeface="Arial" panose="020B0604020202020204" pitchFamily="34" charset="0"/>
              <a:ea typeface="Times New Roman" panose="02020603050405020304" pitchFamily="18"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5156200" algn="l"/>
              </a:tabLst>
            </a:pPr>
            <a:br>
              <a:rPr kumimoji="0" lang="en-US" altLang="en-US" sz="1800" b="0" i="0" u="none" strike="noStrike" cap="none" normalizeH="0" baseline="0" dirty="0">
                <a:ln>
                  <a:noFill/>
                </a:ln>
                <a:solidFill>
                  <a:schemeClr val="tx1"/>
                </a:solidFill>
                <a:effectLst/>
                <a:latin typeface="Arial" panose="020B0604020202020204" pitchFamily="34" charset="0"/>
                <a:ea typeface="Palatino Linotype" panose="02040502050505030304" pitchFamily="18" charset="0"/>
                <a:cs typeface="Arial" panose="020B0604020202020204" pitchFamily="34" charset="0"/>
              </a:rPr>
            </a:br>
            <a:endParaRPr lang="en-ID" sz="1800" dirty="0">
              <a:effectLst/>
              <a:latin typeface="Arial" panose="020B0604020202020204" pitchFamily="34" charset="0"/>
              <a:ea typeface="Palatino Linotype" panose="02040502050505030304" pitchFamily="18" charset="0"/>
              <a:cs typeface="Arial" panose="020B0604020202020204" pitchFamily="34" charset="0"/>
            </a:endParaRPr>
          </a:p>
          <a:p>
            <a:endParaRPr lang="en-ID" sz="1800" dirty="0">
              <a:latin typeface="Arial" panose="020B0604020202020204" pitchFamily="34" charset="0"/>
              <a:cs typeface="Arial" panose="020B0604020202020204" pitchFamily="34" charset="0"/>
            </a:endParaRPr>
          </a:p>
        </p:txBody>
      </p:sp>
      <p:sp>
        <p:nvSpPr>
          <p:cNvPr id="8" name="Rectangle 4">
            <a:extLst>
              <a:ext uri="{FF2B5EF4-FFF2-40B4-BE49-F238E27FC236}">
                <a16:creationId xmlns:a16="http://schemas.microsoft.com/office/drawing/2014/main" id="{75482732-D9F5-BA75-DB00-48324C2DF4DF}"/>
              </a:ext>
            </a:extLst>
          </p:cNvPr>
          <p:cNvSpPr>
            <a:spLocks noChangeArrowheads="1"/>
          </p:cNvSpPr>
          <p:nvPr/>
        </p:nvSpPr>
        <p:spPr bwMode="auto">
          <a:xfrm>
            <a:off x="215900" y="230981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 name="Rectangle 5">
            <a:extLst>
              <a:ext uri="{FF2B5EF4-FFF2-40B4-BE49-F238E27FC236}">
                <a16:creationId xmlns:a16="http://schemas.microsoft.com/office/drawing/2014/main" id="{861C872A-758D-6938-E5FF-35C8645321E7}"/>
              </a:ext>
            </a:extLst>
          </p:cNvPr>
          <p:cNvSpPr>
            <a:spLocks noChangeArrowheads="1"/>
          </p:cNvSpPr>
          <p:nvPr/>
        </p:nvSpPr>
        <p:spPr bwMode="auto">
          <a:xfrm>
            <a:off x="215900" y="37084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D"/>
          </a:p>
        </p:txBody>
      </p:sp>
      <p:sp>
        <p:nvSpPr>
          <p:cNvPr id="11" name="TextBox 10">
            <a:extLst>
              <a:ext uri="{FF2B5EF4-FFF2-40B4-BE49-F238E27FC236}">
                <a16:creationId xmlns:a16="http://schemas.microsoft.com/office/drawing/2014/main" id="{72B855DA-FE21-1B7A-637D-B43100416547}"/>
              </a:ext>
            </a:extLst>
          </p:cNvPr>
          <p:cNvSpPr txBox="1"/>
          <p:nvPr/>
        </p:nvSpPr>
        <p:spPr>
          <a:xfrm>
            <a:off x="4045789" y="3327368"/>
            <a:ext cx="3243531" cy="480131"/>
          </a:xfrm>
          <a:prstGeom prst="rect">
            <a:avLst/>
          </a:prstGeom>
          <a:noFill/>
          <a:ln>
            <a:noFill/>
          </a:ln>
        </p:spPr>
        <p:txBody>
          <a:bodyPr wrap="square">
            <a:spAutoFit/>
          </a:bodyPr>
          <a:lstStyle/>
          <a:p>
            <a:pPr marR="0" eaLnBrk="1" fontAlgn="base" hangingPunct="1">
              <a:lnSpc>
                <a:spcPct val="90000"/>
              </a:lnSpc>
              <a:spcBef>
                <a:spcPts val="0"/>
              </a:spcBef>
              <a:spcAft>
                <a:spcPts val="600"/>
              </a:spcAft>
              <a:buSzPct val="120000"/>
              <a:tabLst>
                <a:tab pos="5156200" algn="l"/>
              </a:tabLst>
            </a:pPr>
            <a:r>
              <a:rPr kumimoji="0" lang="de-DE" altLang="en-US" sz="2800" b="1" i="0" u="none" strike="noStrike" kern="1200" cap="none" normalizeH="0" baseline="0" dirty="0">
                <a:ln>
                  <a:noFill/>
                </a:ln>
                <a:effectLst/>
                <a:latin typeface="Source Sans Pro" panose="020B0503030403020204" pitchFamily="34" charset="0"/>
                <a:ea typeface="Source Sans Pro" panose="020B0503030403020204" pitchFamily="34" charset="0"/>
                <a:cs typeface="+mn-cs"/>
              </a:rPr>
              <a:t>Hypothesis Test</a:t>
            </a:r>
          </a:p>
        </p:txBody>
      </p:sp>
    </p:spTree>
    <p:extLst>
      <p:ext uri="{BB962C8B-B14F-4D97-AF65-F5344CB8AC3E}">
        <p14:creationId xmlns:p14="http://schemas.microsoft.com/office/powerpoint/2010/main" val="22987911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a:xfrm>
            <a:off x="447028" y="6667836"/>
            <a:ext cx="468000" cy="135423"/>
          </a:xfrm>
        </p:spPr>
        <p:txBody>
          <a:bodyPr anchor="t">
            <a:normAutofit/>
          </a:bodyPr>
          <a:lstStyle/>
          <a:p>
            <a:pPr>
              <a:spcAft>
                <a:spcPts val="600"/>
              </a:spcAft>
            </a:pPr>
            <a:fld id="{9DE2538E-986B-6C46-B955-8C701E8C89AF}" type="datetime1">
              <a:rPr lang="de-DE" smtClean="0"/>
              <a:pPr>
                <a:spcAft>
                  <a:spcPts val="600"/>
                </a:spcAft>
              </a:pPr>
              <a:t>16.07.2023</a:t>
            </a:fld>
            <a:endParaRPr lang="de-DE"/>
          </a:p>
        </p:txBody>
      </p:sp>
      <p:sp>
        <p:nvSpPr>
          <p:cNvPr id="3" name="Fußzeilenplatzhalter 2">
            <a:extLst>
              <a:ext uri="{FF2B5EF4-FFF2-40B4-BE49-F238E27FC236}">
                <a16:creationId xmlns:a16="http://schemas.microsoft.com/office/drawing/2014/main" id="{30BDC39A-1410-8F4C-A863-69DC10FE21CE}"/>
              </a:ext>
            </a:extLst>
          </p:cNvPr>
          <p:cNvSpPr>
            <a:spLocks noGrp="1"/>
          </p:cNvSpPr>
          <p:nvPr>
            <p:ph type="ftr" sz="quarter" idx="11"/>
          </p:nvPr>
        </p:nvSpPr>
        <p:spPr>
          <a:xfrm>
            <a:off x="1445977" y="6667837"/>
            <a:ext cx="10474325" cy="135422"/>
          </a:xfrm>
        </p:spPr>
        <p:txBody>
          <a:bodyPr anchor="t">
            <a:normAutofit/>
          </a:bodyPr>
          <a:lstStyle/>
          <a:p>
            <a:pPr>
              <a:spcAft>
                <a:spcPts val="600"/>
              </a:spcAft>
            </a:pPr>
            <a:r>
              <a:rPr lang="de-DE"/>
              <a:t>Fußzeile</a:t>
            </a:r>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a:xfrm>
            <a:off x="959840" y="6667836"/>
            <a:ext cx="415290" cy="135422"/>
          </a:xfrm>
        </p:spPr>
        <p:txBody>
          <a:bodyPr anchor="t">
            <a:normAutofit/>
          </a:bodyPr>
          <a:lstStyle/>
          <a:p>
            <a:pPr>
              <a:spcAft>
                <a:spcPts val="600"/>
              </a:spcAft>
            </a:pPr>
            <a:fld id="{19C38A61-2AC7-4B0E-B80F-DDADD701BB40}" type="slidenum">
              <a:rPr lang="de-DE" smtClean="0"/>
              <a:pPr>
                <a:spcAft>
                  <a:spcPts val="600"/>
                </a:spcAft>
              </a:pPr>
              <a:t>3</a:t>
            </a:fld>
            <a:endParaRPr lang="de-DE"/>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420792" y="385175"/>
            <a:ext cx="2123934" cy="522137"/>
          </a:xfrm>
          <a:solidFill>
            <a:srgbClr val="92D050"/>
          </a:solidFill>
        </p:spPr>
        <p:txBody>
          <a:bodyPr wrap="square">
            <a:normAutofit/>
          </a:bodyPr>
          <a:lstStyle/>
          <a:p>
            <a:r>
              <a:rPr lang="de-DE" dirty="0"/>
              <a:t>Abstract</a:t>
            </a:r>
          </a:p>
        </p:txBody>
      </p:sp>
      <p:graphicFrame>
        <p:nvGraphicFramePr>
          <p:cNvPr id="11" name="Content Placeholder 8">
            <a:extLst>
              <a:ext uri="{FF2B5EF4-FFF2-40B4-BE49-F238E27FC236}">
                <a16:creationId xmlns:a16="http://schemas.microsoft.com/office/drawing/2014/main" id="{84F3200C-F6AD-E22F-BB4D-4E82F74F6215}"/>
              </a:ext>
            </a:extLst>
          </p:cNvPr>
          <p:cNvGraphicFramePr>
            <a:graphicFrameLocks noGrp="1"/>
          </p:cNvGraphicFramePr>
          <p:nvPr>
            <p:ph idx="1"/>
            <p:extLst>
              <p:ext uri="{D42A27DB-BD31-4B8C-83A1-F6EECF244321}">
                <p14:modId xmlns:p14="http://schemas.microsoft.com/office/powerpoint/2010/main" val="773004224"/>
              </p:ext>
            </p:extLst>
          </p:nvPr>
        </p:nvGraphicFramePr>
        <p:xfrm>
          <a:off x="420792" y="1205023"/>
          <a:ext cx="11140343" cy="491933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083638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p:txBody>
          <a:bodyPr anchor="t">
            <a:normAutofit/>
          </a:bodyPr>
          <a:lstStyle/>
          <a:p>
            <a:pPr>
              <a:spcAft>
                <a:spcPts val="600"/>
              </a:spcAft>
            </a:pPr>
            <a:fld id="{9DE2538E-986B-6C46-B955-8C701E8C89AF}" type="datetime1">
              <a:rPr lang="de-DE" smtClean="0"/>
              <a:pPr>
                <a:spcAft>
                  <a:spcPts val="600"/>
                </a:spcAft>
              </a:pPr>
              <a:t>16.07.2023</a:t>
            </a:fld>
            <a:endParaRPr lang="de-DE"/>
          </a:p>
        </p:txBody>
      </p:sp>
      <p:sp>
        <p:nvSpPr>
          <p:cNvPr id="3" name="Fußzeilenplatzhalter 2">
            <a:extLst>
              <a:ext uri="{FF2B5EF4-FFF2-40B4-BE49-F238E27FC236}">
                <a16:creationId xmlns:a16="http://schemas.microsoft.com/office/drawing/2014/main" id="{30BDC39A-1410-8F4C-A863-69DC10FE21CE}"/>
              </a:ext>
            </a:extLst>
          </p:cNvPr>
          <p:cNvSpPr>
            <a:spLocks noGrp="1"/>
          </p:cNvSpPr>
          <p:nvPr>
            <p:ph type="ftr" sz="quarter" idx="11"/>
          </p:nvPr>
        </p:nvSpPr>
        <p:spPr/>
        <p:txBody>
          <a:bodyPr anchor="t">
            <a:normAutofit/>
          </a:bodyPr>
          <a:lstStyle/>
          <a:p>
            <a:pPr>
              <a:spcAft>
                <a:spcPts val="600"/>
              </a:spcAft>
            </a:pPr>
            <a:r>
              <a:rPr lang="de-DE"/>
              <a:t>Fußzeile</a:t>
            </a:r>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p:txBody>
          <a:bodyPr anchor="t">
            <a:normAutofit/>
          </a:bodyPr>
          <a:lstStyle/>
          <a:p>
            <a:pPr>
              <a:spcAft>
                <a:spcPts val="600"/>
              </a:spcAft>
            </a:pPr>
            <a:fld id="{19C38A61-2AC7-4B0E-B80F-DDADD701BB40}" type="slidenum">
              <a:rPr lang="de-DE" smtClean="0"/>
              <a:pPr>
                <a:spcAft>
                  <a:spcPts val="600"/>
                </a:spcAft>
              </a:pPr>
              <a:t>30</a:t>
            </a:fld>
            <a:endParaRPr lang="de-DE"/>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586595" y="342783"/>
            <a:ext cx="9316529" cy="458484"/>
          </a:xfrm>
          <a:solidFill>
            <a:srgbClr val="92D050"/>
          </a:solidFill>
        </p:spPr>
        <p:txBody>
          <a:bodyPr wrap="square">
            <a:normAutofit fontScale="90000"/>
          </a:bodyPr>
          <a:lstStyle/>
          <a:p>
            <a:pPr marL="215900" marR="215900">
              <a:spcBef>
                <a:spcPts val="765"/>
              </a:spcBef>
            </a:pPr>
            <a:r>
              <a:rPr lang="en-US" sz="3100" b="1" dirty="0">
                <a:effectLst/>
                <a:latin typeface="+mj-lt"/>
              </a:rPr>
              <a:t>4.5 </a:t>
            </a:r>
            <a:r>
              <a:rPr kumimoji="0" lang="en-US" altLang="en-US" sz="3100" b="1" i="0" u="none" strike="noStrike" kern="1200" cap="none" normalizeH="0" baseline="0" dirty="0">
                <a:ln>
                  <a:noFill/>
                </a:ln>
                <a:effectLst/>
                <a:latin typeface="+mj-lt"/>
                <a:ea typeface="Source Sans Pro" panose="020B0503030403020204" pitchFamily="34" charset="0"/>
                <a:cs typeface="Arial" panose="020B0604020202020204" pitchFamily="34" charset="0"/>
              </a:rPr>
              <a:t>HYPOTHESIS TESTING </a:t>
            </a:r>
            <a:br>
              <a:rPr lang="en-ID" sz="1800" dirty="0">
                <a:effectLst/>
                <a:latin typeface="Palatino Linotype" panose="02040502050505030304" pitchFamily="18" charset="0"/>
                <a:ea typeface="Palatino Linotype" panose="02040502050505030304" pitchFamily="18" charset="0"/>
                <a:cs typeface="Palatino Linotype" panose="02040502050505030304" pitchFamily="18" charset="0"/>
              </a:rPr>
            </a:br>
            <a:endParaRPr lang="de-DE" sz="1900" dirty="0"/>
          </a:p>
        </p:txBody>
      </p:sp>
      <p:sp>
        <p:nvSpPr>
          <p:cNvPr id="5" name="TextBox 4">
            <a:extLst>
              <a:ext uri="{FF2B5EF4-FFF2-40B4-BE49-F238E27FC236}">
                <a16:creationId xmlns:a16="http://schemas.microsoft.com/office/drawing/2014/main" id="{FD512FAF-3DC0-5BEA-5F79-D242A6203A37}"/>
              </a:ext>
            </a:extLst>
          </p:cNvPr>
          <p:cNvSpPr txBox="1"/>
          <p:nvPr/>
        </p:nvSpPr>
        <p:spPr>
          <a:xfrm>
            <a:off x="6564702" y="1133839"/>
            <a:ext cx="5040702" cy="5201424"/>
          </a:xfrm>
          <a:prstGeom prst="rect">
            <a:avLst/>
          </a:prstGeom>
          <a:noFill/>
          <a:ln>
            <a:noFill/>
          </a:ln>
        </p:spPr>
        <p:txBody>
          <a:bodyPr wrap="square">
            <a:spAutoFit/>
          </a:bodyPr>
          <a:lstStyle/>
          <a:p>
            <a:pPr algn="just"/>
            <a:r>
              <a:rPr lang="en-ID" sz="1600" b="1" dirty="0">
                <a:solidFill>
                  <a:srgbClr val="252525"/>
                </a:solidFill>
                <a:effectLst/>
                <a:latin typeface="Arial" panose="020B0604020202020204" pitchFamily="34" charset="0"/>
                <a:cs typeface="Arial" panose="020B0604020202020204" pitchFamily="34" charset="0"/>
              </a:rPr>
              <a:t>DF = Degree of Freedom </a:t>
            </a:r>
            <a:r>
              <a:rPr lang="en-ID" sz="1600" dirty="0">
                <a:solidFill>
                  <a:srgbClr val="252525"/>
                </a:solidFill>
                <a:effectLst/>
                <a:latin typeface="Arial" panose="020B0604020202020204" pitchFamily="34" charset="0"/>
                <a:cs typeface="Arial" panose="020B0604020202020204" pitchFamily="34" charset="0"/>
              </a:rPr>
              <a:t>= (row -1) * (column -1)</a:t>
            </a:r>
          </a:p>
          <a:p>
            <a:pPr algn="just"/>
            <a:endParaRPr lang="en-ID" sz="1600" dirty="0">
              <a:solidFill>
                <a:srgbClr val="252525"/>
              </a:solidFill>
              <a:effectLst/>
              <a:latin typeface="Arial" panose="020B0604020202020204" pitchFamily="34" charset="0"/>
              <a:cs typeface="Arial" panose="020B0604020202020204" pitchFamily="34" charset="0"/>
            </a:endParaRPr>
          </a:p>
          <a:p>
            <a:pPr algn="just"/>
            <a:r>
              <a:rPr lang="en-ID" sz="1600" dirty="0">
                <a:solidFill>
                  <a:srgbClr val="252525"/>
                </a:solidFill>
                <a:effectLst/>
                <a:latin typeface="Arial" panose="020B0604020202020204" pitchFamily="34" charset="0"/>
                <a:cs typeface="Arial" panose="020B0604020202020204" pitchFamily="34" charset="0"/>
              </a:rPr>
              <a:t>From DF in the Chi-Square Table, we can find the </a:t>
            </a:r>
            <a:r>
              <a:rPr lang="en-ID" sz="1600" b="1" dirty="0">
                <a:solidFill>
                  <a:srgbClr val="252525"/>
                </a:solidFill>
                <a:effectLst/>
                <a:latin typeface="Arial" panose="020B0604020202020204" pitchFamily="34" charset="0"/>
                <a:cs typeface="Arial" panose="020B0604020202020204" pitchFamily="34" charset="0"/>
              </a:rPr>
              <a:t>Critical value.</a:t>
            </a:r>
          </a:p>
          <a:p>
            <a:pPr algn="just"/>
            <a:endParaRPr lang="en-ID" sz="1600" dirty="0">
              <a:solidFill>
                <a:srgbClr val="252525"/>
              </a:solidFill>
              <a:effectLst/>
              <a:latin typeface="Arial" panose="020B0604020202020204" pitchFamily="34" charset="0"/>
              <a:cs typeface="Arial" panose="020B0604020202020204" pitchFamily="34" charset="0"/>
            </a:endParaRPr>
          </a:p>
          <a:p>
            <a:pPr algn="just"/>
            <a:r>
              <a:rPr lang="en-ID" sz="1600" dirty="0">
                <a:solidFill>
                  <a:srgbClr val="252525"/>
                </a:solidFill>
                <a:effectLst/>
                <a:latin typeface="Arial" panose="020B0604020202020204" pitchFamily="34" charset="0"/>
                <a:cs typeface="Arial" panose="020B0604020202020204" pitchFamily="34" charset="0"/>
              </a:rPr>
              <a:t>A table with 2 rows and 6 columns will have </a:t>
            </a:r>
            <a:r>
              <a:rPr lang="en-ID" sz="1600" b="1" dirty="0">
                <a:solidFill>
                  <a:srgbClr val="FF0000"/>
                </a:solidFill>
                <a:effectLst/>
                <a:latin typeface="Arial" panose="020B0604020202020204" pitchFamily="34" charset="0"/>
                <a:cs typeface="Arial" panose="020B0604020202020204" pitchFamily="34" charset="0"/>
              </a:rPr>
              <a:t>DF = 5</a:t>
            </a:r>
            <a:endParaRPr lang="en-ID" sz="1600" dirty="0">
              <a:solidFill>
                <a:srgbClr val="252525"/>
              </a:solidFill>
              <a:effectLst/>
              <a:latin typeface="Arial" panose="020B0604020202020204" pitchFamily="34" charset="0"/>
              <a:cs typeface="Arial" panose="020B0604020202020204" pitchFamily="34" charset="0"/>
            </a:endParaRPr>
          </a:p>
          <a:p>
            <a:pPr algn="just"/>
            <a:r>
              <a:rPr lang="en-ID" sz="1600" dirty="0">
                <a:solidFill>
                  <a:srgbClr val="252525"/>
                </a:solidFill>
                <a:effectLst/>
                <a:latin typeface="Arial" panose="020B0604020202020204" pitchFamily="34" charset="0"/>
                <a:cs typeface="Arial" panose="020B0604020202020204" pitchFamily="34" charset="0"/>
              </a:rPr>
              <a:t>A table with 4 rows and 6 columns will have </a:t>
            </a:r>
            <a:r>
              <a:rPr lang="en-ID" sz="1600" b="1" dirty="0">
                <a:solidFill>
                  <a:srgbClr val="FF0000"/>
                </a:solidFill>
                <a:effectLst/>
                <a:latin typeface="Arial" panose="020B0604020202020204" pitchFamily="34" charset="0"/>
                <a:cs typeface="Arial" panose="020B0604020202020204" pitchFamily="34" charset="0"/>
              </a:rPr>
              <a:t>DF = 15</a:t>
            </a:r>
          </a:p>
          <a:p>
            <a:pPr algn="just"/>
            <a:endParaRPr lang="en-ID" sz="1600" b="1" dirty="0">
              <a:solidFill>
                <a:srgbClr val="FF0000"/>
              </a:solidFill>
              <a:latin typeface="Arial" panose="020B0604020202020204" pitchFamily="34" charset="0"/>
              <a:cs typeface="Arial" panose="020B0604020202020204" pitchFamily="34" charset="0"/>
            </a:endParaRPr>
          </a:p>
          <a:p>
            <a:pPr algn="just"/>
            <a:r>
              <a:rPr lang="en-US" sz="1600"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Based on Chi-Square table, the </a:t>
            </a:r>
            <a:r>
              <a:rPr lang="en-US" sz="1600" b="1"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Critical value</a:t>
            </a:r>
            <a:r>
              <a:rPr lang="en-US" sz="1600"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 for chi-squared statistic with </a:t>
            </a:r>
            <a:r>
              <a:rPr lang="en-US" sz="1600" b="1" dirty="0">
                <a:solidFill>
                  <a:srgbClr val="FF0000"/>
                </a:solidFill>
                <a:effectLst/>
                <a:latin typeface="Arial" panose="020B0604020202020204" pitchFamily="34" charset="0"/>
                <a:ea typeface="Palatino Linotype" panose="02040502050505030304" pitchFamily="18" charset="0"/>
                <a:cs typeface="Palatino Linotype" panose="02040502050505030304" pitchFamily="18" charset="0"/>
              </a:rPr>
              <a:t>DF = 5 </a:t>
            </a:r>
            <a:r>
              <a:rPr lang="en-US" sz="1600"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and a </a:t>
            </a:r>
            <a:r>
              <a:rPr lang="en-US" sz="1600" b="1" dirty="0">
                <a:solidFill>
                  <a:srgbClr val="FF0000"/>
                </a:solidFill>
                <a:effectLst/>
                <a:latin typeface="Arial" panose="020B0604020202020204" pitchFamily="34" charset="0"/>
                <a:ea typeface="Palatino Linotype" panose="02040502050505030304" pitchFamily="18" charset="0"/>
                <a:cs typeface="Palatino Linotype" panose="02040502050505030304" pitchFamily="18" charset="0"/>
              </a:rPr>
              <a:t>p-value of 0.05 </a:t>
            </a:r>
            <a:r>
              <a:rPr lang="en-US" sz="1600"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is </a:t>
            </a:r>
            <a:r>
              <a:rPr lang="en-US" sz="1600" b="1" dirty="0">
                <a:solidFill>
                  <a:srgbClr val="C00000"/>
                </a:solidFill>
                <a:effectLst/>
                <a:latin typeface="Arial" panose="020B0604020202020204" pitchFamily="34" charset="0"/>
                <a:ea typeface="Palatino Linotype" panose="02040502050505030304" pitchFamily="18" charset="0"/>
                <a:cs typeface="Palatino Linotype" panose="02040502050505030304" pitchFamily="18" charset="0"/>
              </a:rPr>
              <a:t>11.070</a:t>
            </a:r>
            <a:endParaRPr lang="en-ID" sz="1600" dirty="0">
              <a:solidFill>
                <a:srgbClr val="C00000"/>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p>
            <a:pPr algn="just"/>
            <a:endParaRPr lang="en-ID" sz="1600" b="1" dirty="0">
              <a:solidFill>
                <a:srgbClr val="FF0000"/>
              </a:solidFill>
              <a:latin typeface="Arial" panose="020B0604020202020204" pitchFamily="34" charset="0"/>
              <a:cs typeface="Arial" panose="020B0604020202020204" pitchFamily="34" charset="0"/>
            </a:endParaRPr>
          </a:p>
          <a:p>
            <a:pPr algn="just"/>
            <a:r>
              <a:rPr lang="en-US" sz="1600"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Based on Chi-Square table, the </a:t>
            </a:r>
            <a:r>
              <a:rPr lang="en-US" sz="1600" b="1"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Critical value</a:t>
            </a:r>
            <a:r>
              <a:rPr lang="en-US" sz="1600"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 for chi-squared statistic with </a:t>
            </a:r>
            <a:r>
              <a:rPr lang="en-US" sz="1600" b="1" dirty="0">
                <a:solidFill>
                  <a:srgbClr val="FF0000"/>
                </a:solidFill>
                <a:effectLst/>
                <a:latin typeface="Arial" panose="020B0604020202020204" pitchFamily="34" charset="0"/>
                <a:ea typeface="Palatino Linotype" panose="02040502050505030304" pitchFamily="18" charset="0"/>
                <a:cs typeface="Palatino Linotype" panose="02040502050505030304" pitchFamily="18" charset="0"/>
              </a:rPr>
              <a:t>DF =15 </a:t>
            </a:r>
            <a:r>
              <a:rPr lang="en-US" sz="1600"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and a </a:t>
            </a:r>
            <a:r>
              <a:rPr lang="en-US" sz="1600" b="1" dirty="0">
                <a:solidFill>
                  <a:srgbClr val="FF0000"/>
                </a:solidFill>
                <a:effectLst/>
                <a:latin typeface="Arial" panose="020B0604020202020204" pitchFamily="34" charset="0"/>
                <a:ea typeface="Palatino Linotype" panose="02040502050505030304" pitchFamily="18" charset="0"/>
                <a:cs typeface="Palatino Linotype" panose="02040502050505030304" pitchFamily="18" charset="0"/>
              </a:rPr>
              <a:t>p-value of 0.05 </a:t>
            </a:r>
            <a:r>
              <a:rPr lang="en-US" sz="1600"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is </a:t>
            </a:r>
            <a:r>
              <a:rPr lang="en-US" sz="1600" b="1" dirty="0">
                <a:solidFill>
                  <a:srgbClr val="C00000"/>
                </a:solidFill>
                <a:effectLst/>
                <a:latin typeface="Arial" panose="020B0604020202020204" pitchFamily="34" charset="0"/>
                <a:ea typeface="Palatino Linotype" panose="02040502050505030304" pitchFamily="18" charset="0"/>
                <a:cs typeface="Palatino Linotype" panose="02040502050505030304" pitchFamily="18" charset="0"/>
              </a:rPr>
              <a:t>24.99579</a:t>
            </a:r>
            <a:endParaRPr lang="en-ID" sz="1600" dirty="0">
              <a:solidFill>
                <a:srgbClr val="C00000"/>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p>
            <a:pPr algn="just"/>
            <a:endParaRPr lang="en-ID" sz="1600" dirty="0">
              <a:solidFill>
                <a:srgbClr val="252525"/>
              </a:solidFill>
              <a:effectLst/>
              <a:latin typeface="Arial" panose="020B0604020202020204" pitchFamily="34" charset="0"/>
              <a:cs typeface="Arial" panose="020B0604020202020204" pitchFamily="34" charset="0"/>
            </a:endParaRPr>
          </a:p>
          <a:p>
            <a:pPr algn="just"/>
            <a:r>
              <a:rPr lang="en-ID" sz="1600" dirty="0">
                <a:solidFill>
                  <a:srgbClr val="252525"/>
                </a:solidFill>
                <a:effectLst/>
                <a:latin typeface="Arial" panose="020B0604020202020204" pitchFamily="34" charset="0"/>
                <a:cs typeface="Arial" panose="020B0604020202020204" pitchFamily="34" charset="0"/>
              </a:rPr>
              <a:t>If the </a:t>
            </a:r>
            <a:r>
              <a:rPr lang="en-ID" sz="1600" b="1" dirty="0">
                <a:solidFill>
                  <a:srgbClr val="00B050"/>
                </a:solidFill>
                <a:effectLst/>
                <a:latin typeface="Arial" panose="020B0604020202020204" pitchFamily="34" charset="0"/>
                <a:cs typeface="Arial" panose="020B0604020202020204" pitchFamily="34" charset="0"/>
              </a:rPr>
              <a:t>Chi-Square statistic</a:t>
            </a:r>
            <a:r>
              <a:rPr lang="en-ID" sz="1600" dirty="0">
                <a:solidFill>
                  <a:srgbClr val="252525"/>
                </a:solidFill>
                <a:effectLst/>
                <a:latin typeface="Arial" panose="020B0604020202020204" pitchFamily="34" charset="0"/>
                <a:cs typeface="Arial" panose="020B0604020202020204" pitchFamily="34" charset="0"/>
              </a:rPr>
              <a:t> is larger than the critical value, we can reject the null hypothesis of independence.</a:t>
            </a:r>
          </a:p>
          <a:p>
            <a:pPr algn="just"/>
            <a:endParaRPr lang="en-US" sz="1400" dirty="0">
              <a:latin typeface="Arial" panose="020B0604020202020204" pitchFamily="34" charset="0"/>
              <a:ea typeface="Palatino Linotype" panose="02040502050505030304" pitchFamily="18" charset="0"/>
              <a:cs typeface="Arial" panose="020B0604020202020204" pitchFamily="34" charset="0"/>
            </a:endParaRPr>
          </a:p>
          <a:p>
            <a:pPr algn="just"/>
            <a:endParaRPr lang="en-ID" sz="1400" dirty="0"/>
          </a:p>
        </p:txBody>
      </p:sp>
      <p:sp>
        <p:nvSpPr>
          <p:cNvPr id="7" name="TextBox 6">
            <a:extLst>
              <a:ext uri="{FF2B5EF4-FFF2-40B4-BE49-F238E27FC236}">
                <a16:creationId xmlns:a16="http://schemas.microsoft.com/office/drawing/2014/main" id="{A3E7A20A-998C-DA4A-3E7E-16E20A5874F0}"/>
              </a:ext>
            </a:extLst>
          </p:cNvPr>
          <p:cNvSpPr txBox="1"/>
          <p:nvPr/>
        </p:nvSpPr>
        <p:spPr>
          <a:xfrm>
            <a:off x="2544793" y="6257229"/>
            <a:ext cx="4138346" cy="246221"/>
          </a:xfrm>
          <a:prstGeom prst="rect">
            <a:avLst/>
          </a:prstGeom>
          <a:noFill/>
          <a:ln>
            <a:noFill/>
          </a:ln>
        </p:spPr>
        <p:txBody>
          <a:bodyPr wrap="square">
            <a:spAutoFit/>
          </a:bodyPr>
          <a:lstStyle/>
          <a:p>
            <a:r>
              <a:rPr lang="en-US" sz="1000" b="0" kern="0" dirty="0">
                <a:effectLst/>
                <a:latin typeface="Arial" panose="020B0604020202020204" pitchFamily="34" charset="0"/>
                <a:ea typeface="Palatino Linotype" panose="02040502050505030304" pitchFamily="18" charset="0"/>
                <a:cs typeface="Arial" panose="020B0604020202020204" pitchFamily="34" charset="0"/>
              </a:rPr>
              <a:t>Source: Retrieved from: Chi-square Test in Spreadsheets. 2019.</a:t>
            </a:r>
            <a:endParaRPr lang="en-ID" sz="1000" dirty="0"/>
          </a:p>
        </p:txBody>
      </p:sp>
      <p:pic>
        <p:nvPicPr>
          <p:cNvPr id="8" name="Picture 7">
            <a:extLst>
              <a:ext uri="{FF2B5EF4-FFF2-40B4-BE49-F238E27FC236}">
                <a16:creationId xmlns:a16="http://schemas.microsoft.com/office/drawing/2014/main" id="{1791A71F-F688-3BE7-861A-FD2892515F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6596" y="949648"/>
            <a:ext cx="5667556" cy="5282311"/>
          </a:xfrm>
          <a:prstGeom prst="rect">
            <a:avLst/>
          </a:prstGeom>
        </p:spPr>
      </p:pic>
    </p:spTree>
    <p:extLst>
      <p:ext uri="{BB962C8B-B14F-4D97-AF65-F5344CB8AC3E}">
        <p14:creationId xmlns:p14="http://schemas.microsoft.com/office/powerpoint/2010/main" val="39092524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a:xfrm>
            <a:off x="447028" y="6667836"/>
            <a:ext cx="468000" cy="135423"/>
          </a:xfrm>
        </p:spPr>
        <p:txBody>
          <a:bodyPr vert="horz" lIns="0" tIns="0" rIns="0" bIns="0" rtlCol="0" anchor="t" anchorCtr="0">
            <a:normAutofit/>
          </a:bodyPr>
          <a:lstStyle/>
          <a:p>
            <a:pPr>
              <a:spcAft>
                <a:spcPts val="600"/>
              </a:spcAft>
            </a:pPr>
            <a:fld id="{9DE2538E-986B-6C46-B955-8C701E8C89AF}" type="datetime1">
              <a:rPr lang="de-DE" smtClean="0"/>
              <a:pPr>
                <a:spcAft>
                  <a:spcPts val="600"/>
                </a:spcAft>
              </a:pPr>
              <a:t>16.07.2023</a:t>
            </a:fld>
            <a:endParaRPr lang="de-DE"/>
          </a:p>
        </p:txBody>
      </p:sp>
      <p:sp>
        <p:nvSpPr>
          <p:cNvPr id="31" name="Footer Placeholder 2">
            <a:extLst>
              <a:ext uri="{FF2B5EF4-FFF2-40B4-BE49-F238E27FC236}">
                <a16:creationId xmlns:a16="http://schemas.microsoft.com/office/drawing/2014/main" id="{65AF2230-492B-F8E1-FF39-7F4513F89AEC}"/>
              </a:ext>
            </a:extLst>
          </p:cNvPr>
          <p:cNvSpPr>
            <a:spLocks noGrp="1"/>
          </p:cNvSpPr>
          <p:nvPr>
            <p:ph type="ftr" sz="quarter" idx="11"/>
          </p:nvPr>
        </p:nvSpPr>
        <p:spPr>
          <a:xfrm>
            <a:off x="1445977" y="6667837"/>
            <a:ext cx="10474325" cy="135422"/>
          </a:xfrm>
        </p:spPr>
        <p:txBody>
          <a:bodyPr vert="horz" lIns="0" tIns="0" rIns="0" bIns="0" rtlCol="0" anchor="t" anchorCtr="0">
            <a:normAutofit/>
          </a:bodyPr>
          <a:lstStyle/>
          <a:p>
            <a:pPr>
              <a:spcAft>
                <a:spcPts val="600"/>
              </a:spcAft>
            </a:pPr>
            <a:r>
              <a:rPr lang="de-DE" kern="1200">
                <a:latin typeface="+mn-lt"/>
                <a:ea typeface="+mn-ea"/>
                <a:cs typeface="+mn-cs"/>
              </a:rPr>
              <a:t>Fußzeile</a:t>
            </a:r>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a:xfrm>
            <a:off x="959840" y="6667836"/>
            <a:ext cx="415290" cy="135422"/>
          </a:xfrm>
        </p:spPr>
        <p:txBody>
          <a:bodyPr vert="horz" lIns="0" tIns="0" rIns="0" bIns="0" rtlCol="0" anchor="t" anchorCtr="0">
            <a:normAutofit/>
          </a:bodyPr>
          <a:lstStyle/>
          <a:p>
            <a:pPr>
              <a:spcAft>
                <a:spcPts val="600"/>
              </a:spcAft>
            </a:pPr>
            <a:fld id="{19C38A61-2AC7-4B0E-B80F-DDADD701BB40}" type="slidenum">
              <a:rPr lang="de-DE" smtClean="0"/>
              <a:pPr>
                <a:spcAft>
                  <a:spcPts val="600"/>
                </a:spcAft>
              </a:pPr>
              <a:t>31</a:t>
            </a:fld>
            <a:endParaRPr lang="de-DE"/>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802256" y="342783"/>
            <a:ext cx="8471140" cy="458484"/>
          </a:xfrm>
          <a:solidFill>
            <a:srgbClr val="92D050"/>
          </a:solidFill>
        </p:spPr>
        <p:txBody>
          <a:bodyPr wrap="none" lIns="115200" tIns="36000" rIns="115200" bIns="18000">
            <a:normAutofit/>
          </a:bodyPr>
          <a:lstStyle/>
          <a:p>
            <a:r>
              <a:rPr kumimoji="0" lang="de-DE" altLang="en-US" sz="2800" b="1" i="0" u="none" strike="noStrike" kern="1200" cap="none" normalizeH="0" baseline="0" dirty="0">
                <a:ln>
                  <a:noFill/>
                </a:ln>
                <a:effectLst/>
                <a:latin typeface="+mj-lt"/>
                <a:ea typeface="Source Sans Pro" panose="020B0503030403020204" pitchFamily="34" charset="0"/>
                <a:cs typeface="Arial" panose="020B0604020202020204" pitchFamily="34" charset="0"/>
              </a:rPr>
              <a:t>Chi-square Statistic Calculation on Pairing Continents</a:t>
            </a:r>
            <a:endParaRPr lang="de-DE" sz="2800" kern="1200" cap="all" spc="-20" baseline="0" dirty="0">
              <a:latin typeface="Source Sans Pro Bold" panose="020B0703030503020204" pitchFamily="34" charset="0"/>
              <a:ea typeface="+mj-ea"/>
              <a:cs typeface="+mj-cs"/>
            </a:endParaRPr>
          </a:p>
        </p:txBody>
      </p:sp>
      <p:pic>
        <p:nvPicPr>
          <p:cNvPr id="12" name="Picture 11" descr="A picture containing text, screenshot, number, font&#10;&#10;Description automatically generated">
            <a:extLst>
              <a:ext uri="{FF2B5EF4-FFF2-40B4-BE49-F238E27FC236}">
                <a16:creationId xmlns:a16="http://schemas.microsoft.com/office/drawing/2014/main" id="{9707792B-2A6C-F149-7BC3-5A42626A73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2221" y="1094192"/>
            <a:ext cx="5359690" cy="4974099"/>
          </a:xfrm>
          <a:prstGeom prst="rect">
            <a:avLst/>
          </a:prstGeom>
        </p:spPr>
      </p:pic>
      <p:pic>
        <p:nvPicPr>
          <p:cNvPr id="5" name="Picture 4">
            <a:extLst>
              <a:ext uri="{FF2B5EF4-FFF2-40B4-BE49-F238E27FC236}">
                <a16:creationId xmlns:a16="http://schemas.microsoft.com/office/drawing/2014/main" id="{3DEFA2D6-8018-B4F8-AEC9-4692474BBA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11911" y="2163346"/>
            <a:ext cx="5589961" cy="2803145"/>
          </a:xfrm>
          <a:prstGeom prst="rect">
            <a:avLst/>
          </a:prstGeom>
        </p:spPr>
      </p:pic>
    </p:spTree>
    <p:extLst>
      <p:ext uri="{BB962C8B-B14F-4D97-AF65-F5344CB8AC3E}">
        <p14:creationId xmlns:p14="http://schemas.microsoft.com/office/powerpoint/2010/main" val="165197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a:xfrm>
            <a:off x="447028" y="6667836"/>
            <a:ext cx="468000" cy="135423"/>
          </a:xfrm>
        </p:spPr>
        <p:txBody>
          <a:bodyPr vert="horz" lIns="0" tIns="0" rIns="0" bIns="0" rtlCol="0" anchor="t" anchorCtr="0">
            <a:normAutofit/>
          </a:bodyPr>
          <a:lstStyle/>
          <a:p>
            <a:pPr>
              <a:spcAft>
                <a:spcPts val="600"/>
              </a:spcAft>
            </a:pPr>
            <a:fld id="{9DE2538E-986B-6C46-B955-8C701E8C89AF}" type="datetime1">
              <a:rPr lang="de-DE" smtClean="0"/>
              <a:pPr>
                <a:spcAft>
                  <a:spcPts val="600"/>
                </a:spcAft>
              </a:pPr>
              <a:t>16.07.2023</a:t>
            </a:fld>
            <a:endParaRPr lang="de-DE"/>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a:xfrm>
            <a:off x="959840" y="6667836"/>
            <a:ext cx="415290" cy="135422"/>
          </a:xfrm>
        </p:spPr>
        <p:txBody>
          <a:bodyPr vert="horz" lIns="0" tIns="0" rIns="0" bIns="0" rtlCol="0" anchor="t" anchorCtr="0">
            <a:normAutofit/>
          </a:bodyPr>
          <a:lstStyle/>
          <a:p>
            <a:pPr>
              <a:spcAft>
                <a:spcPts val="600"/>
              </a:spcAft>
            </a:pPr>
            <a:fld id="{19C38A61-2AC7-4B0E-B80F-DDADD701BB40}" type="slidenum">
              <a:rPr lang="de-DE" smtClean="0"/>
              <a:pPr>
                <a:spcAft>
                  <a:spcPts val="600"/>
                </a:spcAft>
              </a:pPr>
              <a:t>32</a:t>
            </a:fld>
            <a:endParaRPr lang="de-DE"/>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447027" y="342783"/>
            <a:ext cx="7566912" cy="458484"/>
          </a:xfrm>
          <a:solidFill>
            <a:srgbClr val="92D050"/>
          </a:solidFill>
        </p:spPr>
        <p:txBody>
          <a:bodyPr wrap="none" lIns="115200" tIns="36000" rIns="115200" bIns="18000">
            <a:normAutofit/>
          </a:bodyPr>
          <a:lstStyle/>
          <a:p>
            <a:r>
              <a:rPr kumimoji="0" lang="de-DE" altLang="en-US" sz="2800" b="1" i="0" u="none" strike="noStrike" kern="1200" cap="none" normalizeH="0" baseline="0" dirty="0">
                <a:ln>
                  <a:noFill/>
                </a:ln>
                <a:effectLst/>
                <a:latin typeface="+mj-lt"/>
                <a:ea typeface="Source Sans Pro" panose="020B0503030403020204" pitchFamily="34" charset="0"/>
                <a:cs typeface="Arial" panose="020B0604020202020204" pitchFamily="34" charset="0"/>
              </a:rPr>
              <a:t>Hypothesis testing result on pairing continents</a:t>
            </a:r>
            <a:endParaRPr lang="de-DE" sz="2800" kern="1200" cap="all" spc="-20" baseline="0" dirty="0">
              <a:latin typeface="Source Sans Pro Bold" panose="020B0703030503020204" pitchFamily="34" charset="0"/>
              <a:ea typeface="+mj-ea"/>
              <a:cs typeface="+mj-cs"/>
            </a:endParaRPr>
          </a:p>
        </p:txBody>
      </p:sp>
      <p:graphicFrame>
        <p:nvGraphicFramePr>
          <p:cNvPr id="19" name="Content Placeholder 18">
            <a:extLst>
              <a:ext uri="{FF2B5EF4-FFF2-40B4-BE49-F238E27FC236}">
                <a16:creationId xmlns:a16="http://schemas.microsoft.com/office/drawing/2014/main" id="{FF838990-C0EB-80A8-4C0C-67B4496D2002}"/>
              </a:ext>
            </a:extLst>
          </p:cNvPr>
          <p:cNvGraphicFramePr>
            <a:graphicFrameLocks noGrp="1"/>
          </p:cNvGraphicFramePr>
          <p:nvPr>
            <p:ph idx="1"/>
            <p:extLst>
              <p:ext uri="{D42A27DB-BD31-4B8C-83A1-F6EECF244321}">
                <p14:modId xmlns:p14="http://schemas.microsoft.com/office/powerpoint/2010/main" val="1750127686"/>
              </p:ext>
            </p:extLst>
          </p:nvPr>
        </p:nvGraphicFramePr>
        <p:xfrm>
          <a:off x="447027" y="1349714"/>
          <a:ext cx="11034732" cy="3496769"/>
        </p:xfrm>
        <a:graphic>
          <a:graphicData uri="http://schemas.openxmlformats.org/drawingml/2006/table">
            <a:tbl>
              <a:tblPr firstRow="1" firstCol="1" bandRow="1">
                <a:solidFill>
                  <a:schemeClr val="tx1">
                    <a:lumMod val="75000"/>
                    <a:lumOff val="25000"/>
                  </a:schemeClr>
                </a:solidFill>
                <a:tableStyleId>{5C22544A-7EE6-4342-B048-85BDC9FD1C3A}</a:tableStyleId>
              </a:tblPr>
              <a:tblGrid>
                <a:gridCol w="2565383">
                  <a:extLst>
                    <a:ext uri="{9D8B030D-6E8A-4147-A177-3AD203B41FA5}">
                      <a16:colId xmlns:a16="http://schemas.microsoft.com/office/drawing/2014/main" val="1571326564"/>
                    </a:ext>
                  </a:extLst>
                </a:gridCol>
                <a:gridCol w="1486473">
                  <a:extLst>
                    <a:ext uri="{9D8B030D-6E8A-4147-A177-3AD203B41FA5}">
                      <a16:colId xmlns:a16="http://schemas.microsoft.com/office/drawing/2014/main" val="2546569889"/>
                    </a:ext>
                  </a:extLst>
                </a:gridCol>
                <a:gridCol w="1318787">
                  <a:extLst>
                    <a:ext uri="{9D8B030D-6E8A-4147-A177-3AD203B41FA5}">
                      <a16:colId xmlns:a16="http://schemas.microsoft.com/office/drawing/2014/main" val="467658794"/>
                    </a:ext>
                  </a:extLst>
                </a:gridCol>
                <a:gridCol w="2410600">
                  <a:extLst>
                    <a:ext uri="{9D8B030D-6E8A-4147-A177-3AD203B41FA5}">
                      <a16:colId xmlns:a16="http://schemas.microsoft.com/office/drawing/2014/main" val="1414787203"/>
                    </a:ext>
                  </a:extLst>
                </a:gridCol>
                <a:gridCol w="1217633">
                  <a:extLst>
                    <a:ext uri="{9D8B030D-6E8A-4147-A177-3AD203B41FA5}">
                      <a16:colId xmlns:a16="http://schemas.microsoft.com/office/drawing/2014/main" val="4236304684"/>
                    </a:ext>
                  </a:extLst>
                </a:gridCol>
                <a:gridCol w="2035856">
                  <a:extLst>
                    <a:ext uri="{9D8B030D-6E8A-4147-A177-3AD203B41FA5}">
                      <a16:colId xmlns:a16="http://schemas.microsoft.com/office/drawing/2014/main" val="1582882345"/>
                    </a:ext>
                  </a:extLst>
                </a:gridCol>
              </a:tblGrid>
              <a:tr h="829305">
                <a:tc>
                  <a:txBody>
                    <a:bodyPr/>
                    <a:lstStyle/>
                    <a:p>
                      <a:pPr algn="ctr">
                        <a:lnSpc>
                          <a:spcPct val="150000"/>
                        </a:lnSpc>
                      </a:pPr>
                      <a:r>
                        <a:rPr lang="en-ID" sz="1700" b="1" cap="none" spc="0" dirty="0">
                          <a:solidFill>
                            <a:schemeClr val="bg1"/>
                          </a:solidFill>
                          <a:effectLst/>
                        </a:rPr>
                        <a:t>Continent Pair</a:t>
                      </a:r>
                      <a:endParaRPr lang="en-ID" sz="1700" b="1" cap="none" spc="0" dirty="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215" marR="73087" marT="19490" marB="146174" anchor="b">
                    <a:lnL w="12700" cmpd="sng">
                      <a:noFill/>
                    </a:lnL>
                    <a:lnR w="12700" cmpd="sng">
                      <a:noFill/>
                    </a:lnR>
                    <a:lnT w="9525" cap="flat" cmpd="sng" algn="ctr">
                      <a:noFill/>
                      <a:prstDash val="solid"/>
                    </a:lnT>
                    <a:lnB w="38100" cmpd="sng">
                      <a:noFill/>
                    </a:lnB>
                    <a:solidFill>
                      <a:schemeClr val="tx1">
                        <a:lumMod val="75000"/>
                        <a:lumOff val="25000"/>
                      </a:schemeClr>
                    </a:solidFill>
                  </a:tcPr>
                </a:tc>
                <a:tc>
                  <a:txBody>
                    <a:bodyPr/>
                    <a:lstStyle/>
                    <a:p>
                      <a:pPr algn="ctr">
                        <a:lnSpc>
                          <a:spcPct val="150000"/>
                        </a:lnSpc>
                      </a:pPr>
                      <a:r>
                        <a:rPr lang="en-ID" sz="1700" b="1" cap="none" spc="0">
                          <a:solidFill>
                            <a:schemeClr val="bg1"/>
                          </a:solidFill>
                          <a:effectLst/>
                        </a:rPr>
                        <a:t>Chi-Squared</a:t>
                      </a:r>
                    </a:p>
                    <a:p>
                      <a:pPr algn="ctr">
                        <a:lnSpc>
                          <a:spcPct val="150000"/>
                        </a:lnSpc>
                      </a:pPr>
                      <a:r>
                        <a:rPr lang="en-ID" sz="1700" b="1" cap="none" spc="0">
                          <a:solidFill>
                            <a:schemeClr val="bg1"/>
                          </a:solidFill>
                          <a:effectLst/>
                        </a:rPr>
                        <a:t>Statistic</a:t>
                      </a:r>
                      <a:endParaRPr lang="en-ID" sz="1700" b="1" cap="none" spc="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215" marR="73087" marT="19490" marB="146174" anchor="b">
                    <a:lnL w="12700" cmpd="sng">
                      <a:noFill/>
                    </a:lnL>
                    <a:lnR w="12700" cmpd="sng">
                      <a:noFill/>
                    </a:lnR>
                    <a:lnT w="9525" cap="flat" cmpd="sng" algn="ctr">
                      <a:noFill/>
                      <a:prstDash val="solid"/>
                    </a:lnT>
                    <a:lnB w="38100" cmpd="sng">
                      <a:noFill/>
                    </a:lnB>
                    <a:solidFill>
                      <a:schemeClr val="tx1">
                        <a:lumMod val="75000"/>
                        <a:lumOff val="25000"/>
                      </a:schemeClr>
                    </a:solidFill>
                  </a:tcPr>
                </a:tc>
                <a:tc>
                  <a:txBody>
                    <a:bodyPr/>
                    <a:lstStyle/>
                    <a:p>
                      <a:pPr algn="ctr">
                        <a:lnSpc>
                          <a:spcPct val="150000"/>
                        </a:lnSpc>
                      </a:pPr>
                      <a:r>
                        <a:rPr lang="en-ID" sz="1700" b="1" cap="none" spc="0" dirty="0">
                          <a:solidFill>
                            <a:schemeClr val="bg1"/>
                          </a:solidFill>
                          <a:effectLst/>
                        </a:rPr>
                        <a:t>Critical Value</a:t>
                      </a:r>
                      <a:endParaRPr lang="en-ID" sz="1700" b="1" cap="none" spc="0" dirty="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215" marR="73087" marT="19490" marB="146174" anchor="b">
                    <a:lnL w="12700" cmpd="sng">
                      <a:noFill/>
                    </a:lnL>
                    <a:lnR w="12700" cmpd="sng">
                      <a:noFill/>
                    </a:lnR>
                    <a:lnT w="9525" cap="flat" cmpd="sng" algn="ctr">
                      <a:noFill/>
                      <a:prstDash val="solid"/>
                    </a:lnT>
                    <a:lnB w="38100" cmpd="sng">
                      <a:noFill/>
                    </a:lnB>
                    <a:solidFill>
                      <a:schemeClr val="tx1">
                        <a:lumMod val="75000"/>
                        <a:lumOff val="25000"/>
                      </a:schemeClr>
                    </a:solidFill>
                  </a:tcPr>
                </a:tc>
                <a:tc>
                  <a:txBody>
                    <a:bodyPr/>
                    <a:lstStyle/>
                    <a:p>
                      <a:pPr algn="ctr">
                        <a:lnSpc>
                          <a:spcPct val="150000"/>
                        </a:lnSpc>
                      </a:pPr>
                      <a:r>
                        <a:rPr lang="en-ID" sz="1700" b="1" cap="none" spc="0" dirty="0">
                          <a:solidFill>
                            <a:schemeClr val="bg1"/>
                          </a:solidFill>
                          <a:effectLst/>
                        </a:rPr>
                        <a:t>P-Value (significance level (0.05))</a:t>
                      </a:r>
                      <a:endParaRPr lang="en-ID" sz="1700" b="1" cap="none" spc="0" dirty="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215" marR="73087" marT="19490" marB="146174" anchor="b">
                    <a:lnL w="12700" cmpd="sng">
                      <a:noFill/>
                    </a:lnL>
                    <a:lnR w="12700" cmpd="sng">
                      <a:noFill/>
                    </a:lnR>
                    <a:lnT w="9525" cap="flat" cmpd="sng" algn="ctr">
                      <a:noFill/>
                      <a:prstDash val="solid"/>
                    </a:lnT>
                    <a:lnB w="38100" cmpd="sng">
                      <a:noFill/>
                    </a:lnB>
                    <a:solidFill>
                      <a:schemeClr val="tx1">
                        <a:lumMod val="75000"/>
                        <a:lumOff val="25000"/>
                      </a:schemeClr>
                    </a:solidFill>
                  </a:tcPr>
                </a:tc>
                <a:tc>
                  <a:txBody>
                    <a:bodyPr/>
                    <a:lstStyle/>
                    <a:p>
                      <a:pPr algn="ctr">
                        <a:lnSpc>
                          <a:spcPct val="150000"/>
                        </a:lnSpc>
                      </a:pPr>
                      <a:r>
                        <a:rPr lang="en-ID" sz="1700" b="1" cap="none" spc="0">
                          <a:solidFill>
                            <a:schemeClr val="bg1"/>
                          </a:solidFill>
                          <a:effectLst/>
                        </a:rPr>
                        <a:t>Degrees of Freedom</a:t>
                      </a:r>
                      <a:endParaRPr lang="en-ID" sz="1700" b="1" cap="none" spc="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215" marR="73087" marT="19490" marB="146174" anchor="b">
                    <a:lnL w="12700" cmpd="sng">
                      <a:noFill/>
                    </a:lnL>
                    <a:lnR w="12700" cmpd="sng">
                      <a:noFill/>
                    </a:lnR>
                    <a:lnT w="9525" cap="flat" cmpd="sng" algn="ctr">
                      <a:noFill/>
                      <a:prstDash val="solid"/>
                    </a:lnT>
                    <a:lnB w="38100" cmpd="sng">
                      <a:noFill/>
                    </a:lnB>
                    <a:solidFill>
                      <a:schemeClr val="tx1">
                        <a:lumMod val="75000"/>
                        <a:lumOff val="25000"/>
                      </a:schemeClr>
                    </a:solidFill>
                  </a:tcPr>
                </a:tc>
                <a:tc>
                  <a:txBody>
                    <a:bodyPr/>
                    <a:lstStyle/>
                    <a:p>
                      <a:pPr algn="ctr">
                        <a:lnSpc>
                          <a:spcPct val="150000"/>
                        </a:lnSpc>
                      </a:pPr>
                      <a:r>
                        <a:rPr lang="en-ID" sz="1700" b="1" cap="none" spc="0">
                          <a:solidFill>
                            <a:schemeClr val="bg1"/>
                          </a:solidFill>
                          <a:effectLst/>
                        </a:rPr>
                        <a:t>Independent (h0)?</a:t>
                      </a:r>
                      <a:endParaRPr lang="en-ID" sz="1700" b="1" cap="none" spc="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215" marR="73087" marT="19490" marB="146174" anchor="b">
                    <a:lnL w="12700" cmpd="sng">
                      <a:noFill/>
                    </a:lnL>
                    <a:lnR w="12700" cmpd="sng">
                      <a:noFill/>
                    </a:lnR>
                    <a:lnT w="9525" cap="flat" cmpd="sng" algn="ctr">
                      <a:noFill/>
                      <a:prstDash val="solid"/>
                    </a:lnT>
                    <a:lnB w="38100" cmpd="sng">
                      <a:noFill/>
                    </a:lnB>
                    <a:solidFill>
                      <a:schemeClr val="tx1">
                        <a:lumMod val="75000"/>
                        <a:lumOff val="25000"/>
                      </a:schemeClr>
                    </a:solidFill>
                  </a:tcPr>
                </a:tc>
                <a:extLst>
                  <a:ext uri="{0D108BD9-81ED-4DB2-BD59-A6C34878D82A}">
                    <a16:rowId xmlns:a16="http://schemas.microsoft.com/office/drawing/2014/main" val="805727499"/>
                  </a:ext>
                </a:extLst>
              </a:tr>
              <a:tr h="400268">
                <a:tc>
                  <a:txBody>
                    <a:bodyPr/>
                    <a:lstStyle/>
                    <a:p>
                      <a:pPr algn="ctr">
                        <a:lnSpc>
                          <a:spcPct val="150000"/>
                        </a:lnSpc>
                      </a:pPr>
                      <a:r>
                        <a:rPr lang="en-ID" sz="1300" b="1" cap="none" spc="0">
                          <a:solidFill>
                            <a:schemeClr val="bg1"/>
                          </a:solidFill>
                          <a:effectLst/>
                        </a:rPr>
                        <a:t>America and Europe</a:t>
                      </a:r>
                      <a:endParaRPr lang="en-ID" sz="1300" b="1" cap="none" spc="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215" marR="73087" marT="19490" marB="146174" anchor="ctr">
                    <a:lnL w="12700" cap="flat" cmpd="sng" algn="ctr">
                      <a:solidFill>
                        <a:schemeClr val="bg1"/>
                      </a:solidFill>
                      <a:prstDash val="solid"/>
                    </a:lnL>
                    <a:lnR w="12700" cmpd="sng">
                      <a:noFill/>
                      <a:prstDash val="solid"/>
                    </a:lnR>
                    <a:lnT w="38100" cmpd="sng">
                      <a:noFill/>
                    </a:lnT>
                    <a:lnB w="9525" cap="flat" cmpd="sng" algn="ctr">
                      <a:noFill/>
                      <a:prstDash val="solid"/>
                    </a:lnB>
                    <a:solidFill>
                      <a:schemeClr val="tx1">
                        <a:lumMod val="75000"/>
                        <a:lumOff val="25000"/>
                      </a:schemeClr>
                    </a:solidFill>
                  </a:tcPr>
                </a:tc>
                <a:tc>
                  <a:txBody>
                    <a:bodyPr/>
                    <a:lstStyle/>
                    <a:p>
                      <a:pPr algn="ctr">
                        <a:lnSpc>
                          <a:spcPct val="150000"/>
                        </a:lnSpc>
                      </a:pPr>
                      <a:r>
                        <a:rPr lang="en-ID" sz="1400">
                          <a:solidFill>
                            <a:schemeClr val="bg1">
                              <a:lumMod val="95000"/>
                            </a:schemeClr>
                          </a:solidFill>
                          <a:effectLst/>
                          <a:latin typeface="Arial" panose="020B0604020202020204" pitchFamily="34" charset="0"/>
                          <a:ea typeface="Times New Roman" panose="02020603050405020304" pitchFamily="18" charset="0"/>
                          <a:cs typeface="Palatino Linotype" panose="02040502050505030304" pitchFamily="18" charset="0"/>
                        </a:rPr>
                        <a:t>2,463</a:t>
                      </a:r>
                      <a:endParaRPr lang="en-ID" sz="1400">
                        <a:solidFill>
                          <a:schemeClr val="bg1">
                            <a:lumMod val="95000"/>
                          </a:schemeClr>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12700" cmpd="sng">
                      <a:noFill/>
                      <a:prstDash val="solid"/>
                    </a:lnL>
                    <a:lnR w="12700" cmpd="sng">
                      <a:noFill/>
                      <a:prstDash val="solid"/>
                    </a:lnR>
                    <a:lnT w="38100" cmpd="sng">
                      <a:noFill/>
                    </a:lnT>
                    <a:lnB w="9525" cap="flat" cmpd="sng" algn="ctr">
                      <a:noFill/>
                      <a:prstDash val="solid"/>
                    </a:lnB>
                    <a:solidFill>
                      <a:schemeClr val="tx1">
                        <a:lumMod val="75000"/>
                        <a:lumOff val="25000"/>
                      </a:schemeClr>
                    </a:solidFill>
                  </a:tcPr>
                </a:tc>
                <a:tc>
                  <a:txBody>
                    <a:bodyPr/>
                    <a:lstStyle/>
                    <a:p>
                      <a:pPr algn="ctr">
                        <a:lnSpc>
                          <a:spcPct val="150000"/>
                        </a:lnSpc>
                      </a:pPr>
                      <a:r>
                        <a:rPr lang="en-ID" sz="1400">
                          <a:solidFill>
                            <a:schemeClr val="bg1">
                              <a:lumMod val="95000"/>
                            </a:schemeClr>
                          </a:solidFill>
                          <a:effectLst/>
                          <a:latin typeface="Arial" panose="020B0604020202020204" pitchFamily="34" charset="0"/>
                          <a:ea typeface="Times New Roman" panose="02020603050405020304" pitchFamily="18" charset="0"/>
                          <a:cs typeface="Palatino Linotype" panose="02040502050505030304" pitchFamily="18" charset="0"/>
                        </a:rPr>
                        <a:t>11.07</a:t>
                      </a:r>
                      <a:endParaRPr lang="en-ID" sz="1400">
                        <a:solidFill>
                          <a:schemeClr val="bg1">
                            <a:lumMod val="95000"/>
                          </a:schemeClr>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12700" cmpd="sng">
                      <a:noFill/>
                      <a:prstDash val="solid"/>
                    </a:lnL>
                    <a:lnR w="12700" cmpd="sng">
                      <a:noFill/>
                      <a:prstDash val="solid"/>
                    </a:lnR>
                    <a:lnT w="38100" cmpd="sng">
                      <a:noFill/>
                    </a:lnT>
                    <a:lnB w="9525" cap="flat" cmpd="sng" algn="ctr">
                      <a:noFill/>
                      <a:prstDash val="solid"/>
                    </a:lnB>
                    <a:solidFill>
                      <a:schemeClr val="tx1">
                        <a:lumMod val="75000"/>
                        <a:lumOff val="25000"/>
                      </a:schemeClr>
                    </a:solidFill>
                  </a:tcPr>
                </a:tc>
                <a:tc>
                  <a:txBody>
                    <a:bodyPr/>
                    <a:lstStyle/>
                    <a:p>
                      <a:pPr algn="ctr">
                        <a:lnSpc>
                          <a:spcPct val="150000"/>
                        </a:lnSpc>
                      </a:pPr>
                      <a:r>
                        <a:rPr lang="en-ID" sz="1400">
                          <a:solidFill>
                            <a:schemeClr val="bg1">
                              <a:lumMod val="95000"/>
                            </a:schemeClr>
                          </a:solidFill>
                          <a:effectLst/>
                          <a:latin typeface="Arial" panose="020B0604020202020204" pitchFamily="34" charset="0"/>
                          <a:ea typeface="Times New Roman" panose="02020603050405020304" pitchFamily="18" charset="0"/>
                          <a:cs typeface="Palatino Linotype" panose="02040502050505030304" pitchFamily="18" charset="0"/>
                        </a:rPr>
                        <a:t>0.782</a:t>
                      </a:r>
                      <a:endParaRPr lang="en-ID" sz="1400">
                        <a:solidFill>
                          <a:schemeClr val="bg1">
                            <a:lumMod val="95000"/>
                          </a:schemeClr>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12700" cmpd="sng">
                      <a:noFill/>
                      <a:prstDash val="solid"/>
                    </a:lnL>
                    <a:lnR w="12700" cmpd="sng">
                      <a:noFill/>
                      <a:prstDash val="solid"/>
                    </a:lnR>
                    <a:lnT w="38100" cmpd="sng">
                      <a:noFill/>
                    </a:lnT>
                    <a:lnB w="9525" cap="flat" cmpd="sng" algn="ctr">
                      <a:noFill/>
                      <a:prstDash val="solid"/>
                    </a:lnB>
                    <a:solidFill>
                      <a:schemeClr val="tx1">
                        <a:lumMod val="75000"/>
                        <a:lumOff val="25000"/>
                      </a:schemeClr>
                    </a:solidFill>
                  </a:tcPr>
                </a:tc>
                <a:tc>
                  <a:txBody>
                    <a:bodyPr/>
                    <a:lstStyle/>
                    <a:p>
                      <a:pPr algn="ctr">
                        <a:lnSpc>
                          <a:spcPct val="150000"/>
                        </a:lnSpc>
                      </a:pPr>
                      <a:r>
                        <a:rPr lang="en-ID" sz="1400">
                          <a:solidFill>
                            <a:schemeClr val="bg1">
                              <a:lumMod val="95000"/>
                            </a:schemeClr>
                          </a:solidFill>
                          <a:effectLst/>
                          <a:latin typeface="Arial" panose="020B0604020202020204" pitchFamily="34" charset="0"/>
                          <a:ea typeface="Times New Roman" panose="02020603050405020304" pitchFamily="18" charset="0"/>
                          <a:cs typeface="Palatino Linotype" panose="02040502050505030304" pitchFamily="18" charset="0"/>
                        </a:rPr>
                        <a:t>5</a:t>
                      </a:r>
                      <a:endParaRPr lang="en-ID" sz="1400">
                        <a:solidFill>
                          <a:schemeClr val="bg1">
                            <a:lumMod val="95000"/>
                          </a:schemeClr>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12700" cmpd="sng">
                      <a:noFill/>
                      <a:prstDash val="solid"/>
                    </a:lnL>
                    <a:lnR w="12700" cmpd="sng">
                      <a:noFill/>
                      <a:prstDash val="solid"/>
                    </a:lnR>
                    <a:lnT w="38100" cmpd="sng">
                      <a:noFill/>
                    </a:lnT>
                    <a:lnB w="9525" cap="flat" cmpd="sng" algn="ctr">
                      <a:noFill/>
                      <a:prstDash val="solid"/>
                    </a:lnB>
                    <a:solidFill>
                      <a:schemeClr val="tx1">
                        <a:lumMod val="75000"/>
                        <a:lumOff val="25000"/>
                      </a:schemeClr>
                    </a:solidFill>
                  </a:tcPr>
                </a:tc>
                <a:tc>
                  <a:txBody>
                    <a:bodyPr/>
                    <a:lstStyle/>
                    <a:p>
                      <a:pPr algn="ctr">
                        <a:lnSpc>
                          <a:spcPct val="150000"/>
                        </a:lnSpc>
                      </a:pPr>
                      <a:r>
                        <a:rPr lang="en-ID" sz="1400">
                          <a:solidFill>
                            <a:schemeClr val="bg1">
                              <a:lumMod val="95000"/>
                            </a:schemeClr>
                          </a:solidFill>
                          <a:effectLst/>
                          <a:latin typeface="Arial" panose="020B0604020202020204" pitchFamily="34" charset="0"/>
                          <a:ea typeface="Times New Roman" panose="02020603050405020304" pitchFamily="18" charset="0"/>
                          <a:cs typeface="Palatino Linotype" panose="02040502050505030304" pitchFamily="18" charset="0"/>
                        </a:rPr>
                        <a:t>Yes</a:t>
                      </a:r>
                      <a:endParaRPr lang="en-ID" sz="1400">
                        <a:solidFill>
                          <a:schemeClr val="bg1">
                            <a:lumMod val="95000"/>
                          </a:schemeClr>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12700" cmpd="sng">
                      <a:noFill/>
                      <a:prstDash val="solid"/>
                    </a:lnL>
                    <a:lnR w="12700" cmpd="sng">
                      <a:noFill/>
                      <a:prstDash val="solid"/>
                    </a:lnR>
                    <a:lnT w="38100" cmpd="sng">
                      <a:noFill/>
                    </a:lnT>
                    <a:lnB w="9525" cap="flat" cmpd="sng" algn="ctr">
                      <a:noFill/>
                      <a:prstDash val="solid"/>
                    </a:lnB>
                    <a:solidFill>
                      <a:schemeClr val="tx1">
                        <a:lumMod val="75000"/>
                        <a:lumOff val="25000"/>
                      </a:schemeClr>
                    </a:solidFill>
                  </a:tcPr>
                </a:tc>
                <a:extLst>
                  <a:ext uri="{0D108BD9-81ED-4DB2-BD59-A6C34878D82A}">
                    <a16:rowId xmlns:a16="http://schemas.microsoft.com/office/drawing/2014/main" val="3693727959"/>
                  </a:ext>
                </a:extLst>
              </a:tr>
              <a:tr h="400268">
                <a:tc>
                  <a:txBody>
                    <a:bodyPr/>
                    <a:lstStyle/>
                    <a:p>
                      <a:pPr algn="ctr">
                        <a:lnSpc>
                          <a:spcPct val="150000"/>
                        </a:lnSpc>
                      </a:pPr>
                      <a:r>
                        <a:rPr lang="en-ID" sz="1300" b="1" cap="none" spc="0">
                          <a:solidFill>
                            <a:schemeClr val="bg1"/>
                          </a:solidFill>
                          <a:effectLst/>
                        </a:rPr>
                        <a:t>America and Asia</a:t>
                      </a:r>
                      <a:endParaRPr lang="en-ID" sz="1300" b="1" cap="none" spc="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215" marR="73087" marT="19490" marB="146174" anchor="ctr">
                    <a:lnL w="12700" cap="flat" cmpd="sng" algn="ctr">
                      <a:solidFill>
                        <a:schemeClr val="bg1"/>
                      </a:solidFill>
                      <a:prstDash val="solid"/>
                    </a:lnL>
                    <a:lnR w="12700" cmpd="sng">
                      <a:noFill/>
                      <a:prstDash val="solid"/>
                    </a:lnR>
                    <a:lnT w="9525" cap="flat" cmpd="sng" algn="ctr">
                      <a:noFill/>
                      <a:prstDash val="solid"/>
                    </a:lnT>
                    <a:lnB w="12700" cmpd="sng">
                      <a:noFill/>
                      <a:prstDash val="solid"/>
                    </a:lnB>
                    <a:solidFill>
                      <a:srgbClr val="595959"/>
                    </a:solidFill>
                  </a:tcPr>
                </a:tc>
                <a:tc>
                  <a:txBody>
                    <a:bodyPr/>
                    <a:lstStyle/>
                    <a:p>
                      <a:pPr algn="ctr">
                        <a:lnSpc>
                          <a:spcPct val="150000"/>
                        </a:lnSpc>
                      </a:pPr>
                      <a:r>
                        <a:rPr lang="en-ID" sz="1400">
                          <a:solidFill>
                            <a:schemeClr val="bg1">
                              <a:lumMod val="95000"/>
                            </a:schemeClr>
                          </a:solidFill>
                          <a:effectLst/>
                          <a:latin typeface="Arial" panose="020B0604020202020204" pitchFamily="34" charset="0"/>
                          <a:ea typeface="Times New Roman" panose="02020603050405020304" pitchFamily="18" charset="0"/>
                          <a:cs typeface="Palatino Linotype" panose="02040502050505030304" pitchFamily="18" charset="0"/>
                        </a:rPr>
                        <a:t>3.801</a:t>
                      </a:r>
                      <a:endParaRPr lang="en-ID" sz="1400">
                        <a:solidFill>
                          <a:schemeClr val="bg1">
                            <a:lumMod val="95000"/>
                          </a:schemeClr>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12700" cmpd="sng">
                      <a:noFill/>
                      <a:prstDash val="solid"/>
                    </a:lnL>
                    <a:lnR w="12700" cmpd="sng">
                      <a:noFill/>
                      <a:prstDash val="solid"/>
                    </a:lnR>
                    <a:lnT w="9525" cap="flat" cmpd="sng" algn="ctr">
                      <a:noFill/>
                      <a:prstDash val="solid"/>
                    </a:lnT>
                    <a:lnB w="12700" cmpd="sng">
                      <a:noFill/>
                      <a:prstDash val="solid"/>
                    </a:lnB>
                    <a:solidFill>
                      <a:srgbClr val="595959"/>
                    </a:solidFill>
                  </a:tcPr>
                </a:tc>
                <a:tc>
                  <a:txBody>
                    <a:bodyPr/>
                    <a:lstStyle/>
                    <a:p>
                      <a:pPr algn="ctr">
                        <a:lnSpc>
                          <a:spcPct val="150000"/>
                        </a:lnSpc>
                      </a:pPr>
                      <a:r>
                        <a:rPr lang="en-ID" sz="1400">
                          <a:solidFill>
                            <a:schemeClr val="bg1">
                              <a:lumMod val="95000"/>
                            </a:schemeClr>
                          </a:solidFill>
                          <a:effectLst/>
                          <a:latin typeface="Arial" panose="020B0604020202020204" pitchFamily="34" charset="0"/>
                          <a:ea typeface="Times New Roman" panose="02020603050405020304" pitchFamily="18" charset="0"/>
                          <a:cs typeface="Palatino Linotype" panose="02040502050505030304" pitchFamily="18" charset="0"/>
                        </a:rPr>
                        <a:t>11.07</a:t>
                      </a:r>
                      <a:endParaRPr lang="en-ID" sz="1400">
                        <a:solidFill>
                          <a:schemeClr val="bg1">
                            <a:lumMod val="95000"/>
                          </a:schemeClr>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12700" cmpd="sng">
                      <a:noFill/>
                      <a:prstDash val="solid"/>
                    </a:lnL>
                    <a:lnR w="12700" cmpd="sng">
                      <a:noFill/>
                      <a:prstDash val="solid"/>
                    </a:lnR>
                    <a:lnT w="9525" cap="flat" cmpd="sng" algn="ctr">
                      <a:noFill/>
                      <a:prstDash val="solid"/>
                    </a:lnT>
                    <a:lnB w="12700" cmpd="sng">
                      <a:noFill/>
                      <a:prstDash val="solid"/>
                    </a:lnB>
                    <a:solidFill>
                      <a:srgbClr val="595959"/>
                    </a:solidFill>
                  </a:tcPr>
                </a:tc>
                <a:tc>
                  <a:txBody>
                    <a:bodyPr/>
                    <a:lstStyle/>
                    <a:p>
                      <a:pPr algn="ctr">
                        <a:lnSpc>
                          <a:spcPct val="150000"/>
                        </a:lnSpc>
                      </a:pPr>
                      <a:r>
                        <a:rPr lang="en-ID" sz="1400">
                          <a:solidFill>
                            <a:schemeClr val="bg1">
                              <a:lumMod val="95000"/>
                            </a:schemeClr>
                          </a:solidFill>
                          <a:effectLst/>
                          <a:latin typeface="Arial" panose="020B0604020202020204" pitchFamily="34" charset="0"/>
                          <a:ea typeface="Times New Roman" panose="02020603050405020304" pitchFamily="18" charset="0"/>
                          <a:cs typeface="Palatino Linotype" panose="02040502050505030304" pitchFamily="18" charset="0"/>
                        </a:rPr>
                        <a:t>0.578</a:t>
                      </a:r>
                      <a:endParaRPr lang="en-ID" sz="1400">
                        <a:solidFill>
                          <a:schemeClr val="bg1">
                            <a:lumMod val="95000"/>
                          </a:schemeClr>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12700" cmpd="sng">
                      <a:noFill/>
                      <a:prstDash val="solid"/>
                    </a:lnL>
                    <a:lnR w="12700" cmpd="sng">
                      <a:noFill/>
                      <a:prstDash val="solid"/>
                    </a:lnR>
                    <a:lnT w="9525" cap="flat" cmpd="sng" algn="ctr">
                      <a:noFill/>
                      <a:prstDash val="solid"/>
                    </a:lnT>
                    <a:lnB w="12700" cmpd="sng">
                      <a:noFill/>
                      <a:prstDash val="solid"/>
                    </a:lnB>
                    <a:solidFill>
                      <a:srgbClr val="595959"/>
                    </a:solidFill>
                  </a:tcPr>
                </a:tc>
                <a:tc>
                  <a:txBody>
                    <a:bodyPr/>
                    <a:lstStyle/>
                    <a:p>
                      <a:pPr algn="ctr">
                        <a:lnSpc>
                          <a:spcPct val="150000"/>
                        </a:lnSpc>
                      </a:pPr>
                      <a:r>
                        <a:rPr lang="en-ID" sz="1400">
                          <a:solidFill>
                            <a:schemeClr val="bg1">
                              <a:lumMod val="95000"/>
                            </a:schemeClr>
                          </a:solidFill>
                          <a:effectLst/>
                          <a:latin typeface="Arial" panose="020B0604020202020204" pitchFamily="34" charset="0"/>
                          <a:ea typeface="Times New Roman" panose="02020603050405020304" pitchFamily="18" charset="0"/>
                          <a:cs typeface="Palatino Linotype" panose="02040502050505030304" pitchFamily="18" charset="0"/>
                        </a:rPr>
                        <a:t>5</a:t>
                      </a:r>
                      <a:endParaRPr lang="en-ID" sz="1400">
                        <a:solidFill>
                          <a:schemeClr val="bg1">
                            <a:lumMod val="95000"/>
                          </a:schemeClr>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12700" cmpd="sng">
                      <a:noFill/>
                      <a:prstDash val="solid"/>
                    </a:lnL>
                    <a:lnR w="12700" cmpd="sng">
                      <a:noFill/>
                      <a:prstDash val="solid"/>
                    </a:lnR>
                    <a:lnT w="9525" cap="flat" cmpd="sng" algn="ctr">
                      <a:noFill/>
                      <a:prstDash val="solid"/>
                    </a:lnT>
                    <a:lnB w="12700" cmpd="sng">
                      <a:noFill/>
                      <a:prstDash val="solid"/>
                    </a:lnB>
                    <a:solidFill>
                      <a:srgbClr val="595959"/>
                    </a:solidFill>
                  </a:tcPr>
                </a:tc>
                <a:tc>
                  <a:txBody>
                    <a:bodyPr/>
                    <a:lstStyle/>
                    <a:p>
                      <a:pPr algn="ctr">
                        <a:lnSpc>
                          <a:spcPct val="150000"/>
                        </a:lnSpc>
                      </a:pPr>
                      <a:r>
                        <a:rPr lang="en-ID" sz="1400">
                          <a:solidFill>
                            <a:schemeClr val="bg1">
                              <a:lumMod val="95000"/>
                            </a:schemeClr>
                          </a:solidFill>
                          <a:effectLst/>
                          <a:latin typeface="Arial" panose="020B0604020202020204" pitchFamily="34" charset="0"/>
                          <a:ea typeface="Times New Roman" panose="02020603050405020304" pitchFamily="18" charset="0"/>
                          <a:cs typeface="Palatino Linotype" panose="02040502050505030304" pitchFamily="18" charset="0"/>
                        </a:rPr>
                        <a:t>Yes</a:t>
                      </a:r>
                      <a:endParaRPr lang="en-ID" sz="1400">
                        <a:solidFill>
                          <a:schemeClr val="bg1">
                            <a:lumMod val="95000"/>
                          </a:schemeClr>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12700" cmpd="sng">
                      <a:noFill/>
                      <a:prstDash val="solid"/>
                    </a:lnL>
                    <a:lnR w="12700" cmpd="sng">
                      <a:noFill/>
                      <a:prstDash val="solid"/>
                    </a:lnR>
                    <a:lnT w="9525" cap="flat" cmpd="sng" algn="ctr">
                      <a:noFill/>
                      <a:prstDash val="solid"/>
                    </a:lnT>
                    <a:lnB w="12700" cmpd="sng">
                      <a:noFill/>
                      <a:prstDash val="solid"/>
                    </a:lnB>
                    <a:solidFill>
                      <a:srgbClr val="595959"/>
                    </a:solidFill>
                  </a:tcPr>
                </a:tc>
                <a:extLst>
                  <a:ext uri="{0D108BD9-81ED-4DB2-BD59-A6C34878D82A}">
                    <a16:rowId xmlns:a16="http://schemas.microsoft.com/office/drawing/2014/main" val="4006186462"/>
                  </a:ext>
                </a:extLst>
              </a:tr>
              <a:tr h="400268">
                <a:tc>
                  <a:txBody>
                    <a:bodyPr/>
                    <a:lstStyle/>
                    <a:p>
                      <a:pPr algn="ctr">
                        <a:lnSpc>
                          <a:spcPct val="150000"/>
                        </a:lnSpc>
                      </a:pPr>
                      <a:r>
                        <a:rPr lang="en-ID" sz="1300" b="1" cap="none" spc="0">
                          <a:solidFill>
                            <a:schemeClr val="bg1"/>
                          </a:solidFill>
                          <a:effectLst/>
                        </a:rPr>
                        <a:t>America and Australia</a:t>
                      </a:r>
                      <a:endParaRPr lang="en-ID" sz="1300" b="1" cap="none" spc="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215" marR="73087" marT="19490" marB="146174" anchor="ctr">
                    <a:lnL w="12700" cap="flat" cmpd="sng" algn="ctr">
                      <a:solidFill>
                        <a:schemeClr val="bg1"/>
                      </a:solidFill>
                      <a:prstDash val="solid"/>
                    </a:lnL>
                    <a:lnR w="12700" cmpd="sng">
                      <a:noFill/>
                      <a:prstDash val="solid"/>
                    </a:lnR>
                    <a:lnT w="12700" cmpd="sng">
                      <a:noFill/>
                      <a:prstDash val="solid"/>
                    </a:lnT>
                    <a:lnB w="9525" cap="flat" cmpd="sng" algn="ctr">
                      <a:noFill/>
                      <a:prstDash val="solid"/>
                    </a:lnB>
                    <a:solidFill>
                      <a:schemeClr val="tx1">
                        <a:lumMod val="75000"/>
                        <a:lumOff val="25000"/>
                      </a:schemeClr>
                    </a:solidFill>
                  </a:tcPr>
                </a:tc>
                <a:tc>
                  <a:txBody>
                    <a:bodyPr/>
                    <a:lstStyle/>
                    <a:p>
                      <a:pPr algn="ctr">
                        <a:lnSpc>
                          <a:spcPct val="150000"/>
                        </a:lnSpc>
                      </a:pPr>
                      <a:r>
                        <a:rPr lang="en-ID" sz="1400">
                          <a:solidFill>
                            <a:schemeClr val="bg1">
                              <a:lumMod val="95000"/>
                            </a:schemeClr>
                          </a:solidFill>
                          <a:effectLst/>
                          <a:latin typeface="Arial" panose="020B0604020202020204" pitchFamily="34" charset="0"/>
                          <a:ea typeface="Times New Roman" panose="02020603050405020304" pitchFamily="18" charset="0"/>
                          <a:cs typeface="Palatino Linotype" panose="02040502050505030304" pitchFamily="18" charset="0"/>
                        </a:rPr>
                        <a:t>1.971</a:t>
                      </a:r>
                      <a:endParaRPr lang="en-ID" sz="1400">
                        <a:solidFill>
                          <a:schemeClr val="bg1">
                            <a:lumMod val="95000"/>
                          </a:schemeClr>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12700" cmpd="sng">
                      <a:noFill/>
                      <a:prstDash val="solid"/>
                    </a:lnL>
                    <a:lnR w="12700" cmpd="sng">
                      <a:noFill/>
                      <a:prstDash val="solid"/>
                    </a:lnR>
                    <a:lnT w="12700" cmpd="sng">
                      <a:noFill/>
                      <a:prstDash val="solid"/>
                    </a:lnT>
                    <a:lnB w="9525" cap="flat" cmpd="sng" algn="ctr">
                      <a:noFill/>
                      <a:prstDash val="solid"/>
                    </a:lnB>
                    <a:solidFill>
                      <a:schemeClr val="tx1">
                        <a:lumMod val="75000"/>
                        <a:lumOff val="25000"/>
                      </a:schemeClr>
                    </a:solidFill>
                  </a:tcPr>
                </a:tc>
                <a:tc>
                  <a:txBody>
                    <a:bodyPr/>
                    <a:lstStyle/>
                    <a:p>
                      <a:pPr algn="ctr">
                        <a:lnSpc>
                          <a:spcPct val="150000"/>
                        </a:lnSpc>
                      </a:pPr>
                      <a:r>
                        <a:rPr lang="en-ID" sz="1400">
                          <a:solidFill>
                            <a:schemeClr val="bg1">
                              <a:lumMod val="95000"/>
                            </a:schemeClr>
                          </a:solidFill>
                          <a:effectLst/>
                          <a:latin typeface="Arial" panose="020B0604020202020204" pitchFamily="34" charset="0"/>
                          <a:ea typeface="Times New Roman" panose="02020603050405020304" pitchFamily="18" charset="0"/>
                          <a:cs typeface="Palatino Linotype" panose="02040502050505030304" pitchFamily="18" charset="0"/>
                        </a:rPr>
                        <a:t>11.07</a:t>
                      </a:r>
                      <a:endParaRPr lang="en-ID" sz="1400">
                        <a:solidFill>
                          <a:schemeClr val="bg1">
                            <a:lumMod val="95000"/>
                          </a:schemeClr>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12700" cmpd="sng">
                      <a:noFill/>
                      <a:prstDash val="solid"/>
                    </a:lnL>
                    <a:lnR w="12700" cmpd="sng">
                      <a:noFill/>
                      <a:prstDash val="solid"/>
                    </a:lnR>
                    <a:lnT w="12700" cmpd="sng">
                      <a:noFill/>
                      <a:prstDash val="solid"/>
                    </a:lnT>
                    <a:lnB w="9525" cap="flat" cmpd="sng" algn="ctr">
                      <a:noFill/>
                      <a:prstDash val="solid"/>
                    </a:lnB>
                    <a:solidFill>
                      <a:schemeClr val="tx1">
                        <a:lumMod val="75000"/>
                        <a:lumOff val="25000"/>
                      </a:schemeClr>
                    </a:solidFill>
                  </a:tcPr>
                </a:tc>
                <a:tc>
                  <a:txBody>
                    <a:bodyPr/>
                    <a:lstStyle/>
                    <a:p>
                      <a:pPr algn="ctr">
                        <a:lnSpc>
                          <a:spcPct val="150000"/>
                        </a:lnSpc>
                      </a:pPr>
                      <a:r>
                        <a:rPr lang="en-ID" sz="1400">
                          <a:solidFill>
                            <a:schemeClr val="bg1">
                              <a:lumMod val="95000"/>
                            </a:schemeClr>
                          </a:solidFill>
                          <a:effectLst/>
                          <a:latin typeface="Arial" panose="020B0604020202020204" pitchFamily="34" charset="0"/>
                          <a:ea typeface="Times New Roman" panose="02020603050405020304" pitchFamily="18" charset="0"/>
                          <a:cs typeface="Palatino Linotype" panose="02040502050505030304" pitchFamily="18" charset="0"/>
                        </a:rPr>
                        <a:t>0.853</a:t>
                      </a:r>
                      <a:endParaRPr lang="en-ID" sz="1400">
                        <a:solidFill>
                          <a:schemeClr val="bg1">
                            <a:lumMod val="95000"/>
                          </a:schemeClr>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12700" cmpd="sng">
                      <a:noFill/>
                      <a:prstDash val="solid"/>
                    </a:lnL>
                    <a:lnR w="12700" cmpd="sng">
                      <a:noFill/>
                      <a:prstDash val="solid"/>
                    </a:lnR>
                    <a:lnT w="12700" cmpd="sng">
                      <a:noFill/>
                      <a:prstDash val="solid"/>
                    </a:lnT>
                    <a:lnB w="9525" cap="flat" cmpd="sng" algn="ctr">
                      <a:noFill/>
                      <a:prstDash val="solid"/>
                    </a:lnB>
                    <a:solidFill>
                      <a:schemeClr val="tx1">
                        <a:lumMod val="75000"/>
                        <a:lumOff val="25000"/>
                      </a:schemeClr>
                    </a:solidFill>
                  </a:tcPr>
                </a:tc>
                <a:tc>
                  <a:txBody>
                    <a:bodyPr/>
                    <a:lstStyle/>
                    <a:p>
                      <a:pPr algn="ctr">
                        <a:lnSpc>
                          <a:spcPct val="150000"/>
                        </a:lnSpc>
                      </a:pPr>
                      <a:r>
                        <a:rPr lang="en-ID" sz="1400">
                          <a:solidFill>
                            <a:schemeClr val="bg1">
                              <a:lumMod val="95000"/>
                            </a:schemeClr>
                          </a:solidFill>
                          <a:effectLst/>
                          <a:latin typeface="Arial" panose="020B0604020202020204" pitchFamily="34" charset="0"/>
                          <a:ea typeface="Times New Roman" panose="02020603050405020304" pitchFamily="18" charset="0"/>
                          <a:cs typeface="Palatino Linotype" panose="02040502050505030304" pitchFamily="18" charset="0"/>
                        </a:rPr>
                        <a:t>5</a:t>
                      </a:r>
                      <a:endParaRPr lang="en-ID" sz="1400">
                        <a:solidFill>
                          <a:schemeClr val="bg1">
                            <a:lumMod val="95000"/>
                          </a:schemeClr>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12700" cmpd="sng">
                      <a:noFill/>
                      <a:prstDash val="solid"/>
                    </a:lnL>
                    <a:lnR w="12700" cmpd="sng">
                      <a:noFill/>
                      <a:prstDash val="solid"/>
                    </a:lnR>
                    <a:lnT w="12700" cmpd="sng">
                      <a:noFill/>
                      <a:prstDash val="solid"/>
                    </a:lnT>
                    <a:lnB w="9525" cap="flat" cmpd="sng" algn="ctr">
                      <a:noFill/>
                      <a:prstDash val="solid"/>
                    </a:lnB>
                    <a:solidFill>
                      <a:schemeClr val="tx1">
                        <a:lumMod val="75000"/>
                        <a:lumOff val="25000"/>
                      </a:schemeClr>
                    </a:solidFill>
                  </a:tcPr>
                </a:tc>
                <a:tc>
                  <a:txBody>
                    <a:bodyPr/>
                    <a:lstStyle/>
                    <a:p>
                      <a:pPr algn="ctr">
                        <a:lnSpc>
                          <a:spcPct val="150000"/>
                        </a:lnSpc>
                      </a:pPr>
                      <a:r>
                        <a:rPr lang="en-ID" sz="1400">
                          <a:solidFill>
                            <a:schemeClr val="bg1">
                              <a:lumMod val="95000"/>
                            </a:schemeClr>
                          </a:solidFill>
                          <a:effectLst/>
                          <a:latin typeface="Arial" panose="020B0604020202020204" pitchFamily="34" charset="0"/>
                          <a:ea typeface="Times New Roman" panose="02020603050405020304" pitchFamily="18" charset="0"/>
                          <a:cs typeface="Palatino Linotype" panose="02040502050505030304" pitchFamily="18" charset="0"/>
                        </a:rPr>
                        <a:t>Yes</a:t>
                      </a:r>
                      <a:endParaRPr lang="en-ID" sz="1400">
                        <a:solidFill>
                          <a:schemeClr val="bg1">
                            <a:lumMod val="95000"/>
                          </a:schemeClr>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12700" cmpd="sng">
                      <a:noFill/>
                      <a:prstDash val="solid"/>
                    </a:lnL>
                    <a:lnR w="12700" cmpd="sng">
                      <a:noFill/>
                      <a:prstDash val="solid"/>
                    </a:lnR>
                    <a:lnT w="12700" cmpd="sng">
                      <a:noFill/>
                      <a:prstDash val="solid"/>
                    </a:lnT>
                    <a:lnB w="9525" cap="flat" cmpd="sng" algn="ctr">
                      <a:noFill/>
                      <a:prstDash val="solid"/>
                    </a:lnB>
                    <a:solidFill>
                      <a:schemeClr val="tx1">
                        <a:lumMod val="75000"/>
                        <a:lumOff val="25000"/>
                      </a:schemeClr>
                    </a:solidFill>
                  </a:tcPr>
                </a:tc>
                <a:extLst>
                  <a:ext uri="{0D108BD9-81ED-4DB2-BD59-A6C34878D82A}">
                    <a16:rowId xmlns:a16="http://schemas.microsoft.com/office/drawing/2014/main" val="726828300"/>
                  </a:ext>
                </a:extLst>
              </a:tr>
              <a:tr h="400268">
                <a:tc>
                  <a:txBody>
                    <a:bodyPr/>
                    <a:lstStyle/>
                    <a:p>
                      <a:pPr algn="ctr">
                        <a:lnSpc>
                          <a:spcPct val="150000"/>
                        </a:lnSpc>
                      </a:pPr>
                      <a:r>
                        <a:rPr lang="en-ID" sz="1300" b="1" cap="none" spc="0">
                          <a:solidFill>
                            <a:schemeClr val="bg1"/>
                          </a:solidFill>
                          <a:effectLst/>
                        </a:rPr>
                        <a:t>Europe and Asia</a:t>
                      </a:r>
                      <a:endParaRPr lang="en-ID" sz="1300" b="1" cap="none" spc="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215" marR="73087" marT="19490" marB="146174" anchor="ctr">
                    <a:lnL w="12700" cap="flat" cmpd="sng" algn="ctr">
                      <a:solidFill>
                        <a:schemeClr val="bg1"/>
                      </a:solidFill>
                      <a:prstDash val="solid"/>
                    </a:lnL>
                    <a:lnR w="12700" cmpd="sng">
                      <a:noFill/>
                      <a:prstDash val="solid"/>
                    </a:lnR>
                    <a:lnT w="9525" cap="flat" cmpd="sng" algn="ctr">
                      <a:noFill/>
                      <a:prstDash val="solid"/>
                    </a:lnT>
                    <a:lnB w="12700" cmpd="sng">
                      <a:noFill/>
                      <a:prstDash val="solid"/>
                    </a:lnB>
                    <a:solidFill>
                      <a:srgbClr val="595959"/>
                    </a:solidFill>
                  </a:tcPr>
                </a:tc>
                <a:tc>
                  <a:txBody>
                    <a:bodyPr/>
                    <a:lstStyle/>
                    <a:p>
                      <a:pPr algn="ctr">
                        <a:lnSpc>
                          <a:spcPct val="150000"/>
                        </a:lnSpc>
                      </a:pPr>
                      <a:r>
                        <a:rPr lang="en-ID" sz="1400">
                          <a:solidFill>
                            <a:schemeClr val="bg1">
                              <a:lumMod val="95000"/>
                            </a:schemeClr>
                          </a:solidFill>
                          <a:effectLst/>
                          <a:latin typeface="Arial" panose="020B0604020202020204" pitchFamily="34" charset="0"/>
                          <a:ea typeface="Times New Roman" panose="02020603050405020304" pitchFamily="18" charset="0"/>
                          <a:cs typeface="Palatino Linotype" panose="02040502050505030304" pitchFamily="18" charset="0"/>
                        </a:rPr>
                        <a:t>5.103</a:t>
                      </a:r>
                      <a:endParaRPr lang="en-ID" sz="1400">
                        <a:solidFill>
                          <a:schemeClr val="bg1">
                            <a:lumMod val="95000"/>
                          </a:schemeClr>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12700" cmpd="sng">
                      <a:noFill/>
                      <a:prstDash val="solid"/>
                    </a:lnL>
                    <a:lnR w="12700" cmpd="sng">
                      <a:noFill/>
                      <a:prstDash val="solid"/>
                    </a:lnR>
                    <a:lnT w="9525" cap="flat" cmpd="sng" algn="ctr">
                      <a:noFill/>
                      <a:prstDash val="solid"/>
                    </a:lnT>
                    <a:lnB w="12700" cmpd="sng">
                      <a:noFill/>
                      <a:prstDash val="solid"/>
                    </a:lnB>
                    <a:solidFill>
                      <a:srgbClr val="595959"/>
                    </a:solidFill>
                  </a:tcPr>
                </a:tc>
                <a:tc>
                  <a:txBody>
                    <a:bodyPr/>
                    <a:lstStyle/>
                    <a:p>
                      <a:pPr algn="ctr">
                        <a:lnSpc>
                          <a:spcPct val="150000"/>
                        </a:lnSpc>
                      </a:pPr>
                      <a:r>
                        <a:rPr lang="en-ID" sz="1400">
                          <a:solidFill>
                            <a:schemeClr val="bg1">
                              <a:lumMod val="95000"/>
                            </a:schemeClr>
                          </a:solidFill>
                          <a:effectLst/>
                          <a:latin typeface="Arial" panose="020B0604020202020204" pitchFamily="34" charset="0"/>
                          <a:ea typeface="Times New Roman" panose="02020603050405020304" pitchFamily="18" charset="0"/>
                          <a:cs typeface="Palatino Linotype" panose="02040502050505030304" pitchFamily="18" charset="0"/>
                        </a:rPr>
                        <a:t>11.07</a:t>
                      </a:r>
                      <a:endParaRPr lang="en-ID" sz="1400">
                        <a:solidFill>
                          <a:schemeClr val="bg1">
                            <a:lumMod val="95000"/>
                          </a:schemeClr>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12700" cmpd="sng">
                      <a:noFill/>
                      <a:prstDash val="solid"/>
                    </a:lnL>
                    <a:lnR w="12700" cmpd="sng">
                      <a:noFill/>
                      <a:prstDash val="solid"/>
                    </a:lnR>
                    <a:lnT w="9525" cap="flat" cmpd="sng" algn="ctr">
                      <a:noFill/>
                      <a:prstDash val="solid"/>
                    </a:lnT>
                    <a:lnB w="12700" cmpd="sng">
                      <a:noFill/>
                      <a:prstDash val="solid"/>
                    </a:lnB>
                    <a:solidFill>
                      <a:srgbClr val="595959"/>
                    </a:solidFill>
                  </a:tcPr>
                </a:tc>
                <a:tc>
                  <a:txBody>
                    <a:bodyPr/>
                    <a:lstStyle/>
                    <a:p>
                      <a:pPr algn="ctr">
                        <a:lnSpc>
                          <a:spcPct val="150000"/>
                        </a:lnSpc>
                      </a:pPr>
                      <a:r>
                        <a:rPr lang="en-ID" sz="1400">
                          <a:solidFill>
                            <a:schemeClr val="bg1">
                              <a:lumMod val="95000"/>
                            </a:schemeClr>
                          </a:solidFill>
                          <a:effectLst/>
                          <a:latin typeface="Arial" panose="020B0604020202020204" pitchFamily="34" charset="0"/>
                          <a:ea typeface="Times New Roman" panose="02020603050405020304" pitchFamily="18" charset="0"/>
                          <a:cs typeface="Palatino Linotype" panose="02040502050505030304" pitchFamily="18" charset="0"/>
                        </a:rPr>
                        <a:t>0.403</a:t>
                      </a:r>
                      <a:endParaRPr lang="en-ID" sz="1400">
                        <a:solidFill>
                          <a:schemeClr val="bg1">
                            <a:lumMod val="95000"/>
                          </a:schemeClr>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12700" cmpd="sng">
                      <a:noFill/>
                      <a:prstDash val="solid"/>
                    </a:lnL>
                    <a:lnR w="12700" cmpd="sng">
                      <a:noFill/>
                      <a:prstDash val="solid"/>
                    </a:lnR>
                    <a:lnT w="9525" cap="flat" cmpd="sng" algn="ctr">
                      <a:noFill/>
                      <a:prstDash val="solid"/>
                    </a:lnT>
                    <a:lnB w="12700" cmpd="sng">
                      <a:noFill/>
                      <a:prstDash val="solid"/>
                    </a:lnB>
                    <a:solidFill>
                      <a:srgbClr val="595959"/>
                    </a:solidFill>
                  </a:tcPr>
                </a:tc>
                <a:tc>
                  <a:txBody>
                    <a:bodyPr/>
                    <a:lstStyle/>
                    <a:p>
                      <a:pPr algn="ctr">
                        <a:lnSpc>
                          <a:spcPct val="150000"/>
                        </a:lnSpc>
                      </a:pPr>
                      <a:r>
                        <a:rPr lang="en-ID" sz="1400">
                          <a:solidFill>
                            <a:schemeClr val="bg1">
                              <a:lumMod val="95000"/>
                            </a:schemeClr>
                          </a:solidFill>
                          <a:effectLst/>
                          <a:latin typeface="Arial" panose="020B0604020202020204" pitchFamily="34" charset="0"/>
                          <a:ea typeface="Times New Roman" panose="02020603050405020304" pitchFamily="18" charset="0"/>
                          <a:cs typeface="Palatino Linotype" panose="02040502050505030304" pitchFamily="18" charset="0"/>
                        </a:rPr>
                        <a:t>5</a:t>
                      </a:r>
                      <a:endParaRPr lang="en-ID" sz="1400">
                        <a:solidFill>
                          <a:schemeClr val="bg1">
                            <a:lumMod val="95000"/>
                          </a:schemeClr>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12700" cmpd="sng">
                      <a:noFill/>
                      <a:prstDash val="solid"/>
                    </a:lnL>
                    <a:lnR w="12700" cmpd="sng">
                      <a:noFill/>
                      <a:prstDash val="solid"/>
                    </a:lnR>
                    <a:lnT w="9525" cap="flat" cmpd="sng" algn="ctr">
                      <a:noFill/>
                      <a:prstDash val="solid"/>
                    </a:lnT>
                    <a:lnB w="12700" cmpd="sng">
                      <a:noFill/>
                      <a:prstDash val="solid"/>
                    </a:lnB>
                    <a:solidFill>
                      <a:srgbClr val="595959"/>
                    </a:solidFill>
                  </a:tcPr>
                </a:tc>
                <a:tc>
                  <a:txBody>
                    <a:bodyPr/>
                    <a:lstStyle/>
                    <a:p>
                      <a:pPr algn="ctr">
                        <a:lnSpc>
                          <a:spcPct val="150000"/>
                        </a:lnSpc>
                      </a:pPr>
                      <a:r>
                        <a:rPr lang="en-ID" sz="1400">
                          <a:solidFill>
                            <a:schemeClr val="bg1">
                              <a:lumMod val="95000"/>
                            </a:schemeClr>
                          </a:solidFill>
                          <a:effectLst/>
                          <a:latin typeface="Arial" panose="020B0604020202020204" pitchFamily="34" charset="0"/>
                          <a:ea typeface="Times New Roman" panose="02020603050405020304" pitchFamily="18" charset="0"/>
                          <a:cs typeface="Palatino Linotype" panose="02040502050505030304" pitchFamily="18" charset="0"/>
                        </a:rPr>
                        <a:t>Yes</a:t>
                      </a:r>
                      <a:endParaRPr lang="en-ID" sz="1400">
                        <a:solidFill>
                          <a:schemeClr val="bg1">
                            <a:lumMod val="95000"/>
                          </a:schemeClr>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12700" cmpd="sng">
                      <a:noFill/>
                      <a:prstDash val="solid"/>
                    </a:lnL>
                    <a:lnR w="12700" cmpd="sng">
                      <a:noFill/>
                      <a:prstDash val="solid"/>
                    </a:lnR>
                    <a:lnT w="9525" cap="flat" cmpd="sng" algn="ctr">
                      <a:noFill/>
                      <a:prstDash val="solid"/>
                    </a:lnT>
                    <a:lnB w="12700" cmpd="sng">
                      <a:noFill/>
                      <a:prstDash val="solid"/>
                    </a:lnB>
                    <a:solidFill>
                      <a:srgbClr val="595959"/>
                    </a:solidFill>
                  </a:tcPr>
                </a:tc>
                <a:extLst>
                  <a:ext uri="{0D108BD9-81ED-4DB2-BD59-A6C34878D82A}">
                    <a16:rowId xmlns:a16="http://schemas.microsoft.com/office/drawing/2014/main" val="1255972360"/>
                  </a:ext>
                </a:extLst>
              </a:tr>
              <a:tr h="400268">
                <a:tc>
                  <a:txBody>
                    <a:bodyPr/>
                    <a:lstStyle/>
                    <a:p>
                      <a:pPr algn="ctr">
                        <a:lnSpc>
                          <a:spcPct val="150000"/>
                        </a:lnSpc>
                      </a:pPr>
                      <a:r>
                        <a:rPr lang="en-ID" sz="1300" b="1" cap="none" spc="0" dirty="0">
                          <a:solidFill>
                            <a:schemeClr val="bg1"/>
                          </a:solidFill>
                          <a:effectLst/>
                        </a:rPr>
                        <a:t>Europe and Australia</a:t>
                      </a:r>
                      <a:endParaRPr lang="en-ID" sz="1300" b="1" cap="none" spc="0" dirty="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215" marR="73087" marT="19490" marB="146174" anchor="ctr">
                    <a:lnL w="12700" cap="flat" cmpd="sng" algn="ctr">
                      <a:solidFill>
                        <a:schemeClr val="bg1"/>
                      </a:solidFill>
                      <a:prstDash val="solid"/>
                    </a:lnL>
                    <a:lnR w="12700" cmpd="sng">
                      <a:noFill/>
                      <a:prstDash val="solid"/>
                    </a:lnR>
                    <a:lnT w="12700" cmpd="sng">
                      <a:noFill/>
                      <a:prstDash val="solid"/>
                    </a:lnT>
                    <a:lnB w="9525" cap="flat" cmpd="sng" algn="ctr">
                      <a:noFill/>
                      <a:prstDash val="solid"/>
                    </a:lnB>
                    <a:solidFill>
                      <a:schemeClr val="tx1">
                        <a:lumMod val="75000"/>
                        <a:lumOff val="25000"/>
                      </a:schemeClr>
                    </a:solidFill>
                  </a:tcPr>
                </a:tc>
                <a:tc>
                  <a:txBody>
                    <a:bodyPr/>
                    <a:lstStyle/>
                    <a:p>
                      <a:pPr algn="ctr">
                        <a:lnSpc>
                          <a:spcPct val="150000"/>
                        </a:lnSpc>
                      </a:pPr>
                      <a:r>
                        <a:rPr lang="en-ID" sz="1400">
                          <a:solidFill>
                            <a:schemeClr val="bg1">
                              <a:lumMod val="95000"/>
                            </a:schemeClr>
                          </a:solidFill>
                          <a:effectLst/>
                          <a:latin typeface="Arial" panose="020B0604020202020204" pitchFamily="34" charset="0"/>
                          <a:ea typeface="Times New Roman" panose="02020603050405020304" pitchFamily="18" charset="0"/>
                          <a:cs typeface="Palatino Linotype" panose="02040502050505030304" pitchFamily="18" charset="0"/>
                        </a:rPr>
                        <a:t>2.049</a:t>
                      </a:r>
                      <a:endParaRPr lang="en-ID" sz="1400">
                        <a:solidFill>
                          <a:schemeClr val="bg1">
                            <a:lumMod val="95000"/>
                          </a:schemeClr>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12700" cmpd="sng">
                      <a:noFill/>
                      <a:prstDash val="solid"/>
                    </a:lnL>
                    <a:lnR w="12700" cmpd="sng">
                      <a:noFill/>
                      <a:prstDash val="solid"/>
                    </a:lnR>
                    <a:lnT w="12700" cmpd="sng">
                      <a:noFill/>
                      <a:prstDash val="solid"/>
                    </a:lnT>
                    <a:lnB w="9525" cap="flat" cmpd="sng" algn="ctr">
                      <a:noFill/>
                      <a:prstDash val="solid"/>
                    </a:lnB>
                    <a:solidFill>
                      <a:schemeClr val="tx1">
                        <a:lumMod val="75000"/>
                        <a:lumOff val="25000"/>
                      </a:schemeClr>
                    </a:solidFill>
                  </a:tcPr>
                </a:tc>
                <a:tc>
                  <a:txBody>
                    <a:bodyPr/>
                    <a:lstStyle/>
                    <a:p>
                      <a:pPr algn="ctr">
                        <a:lnSpc>
                          <a:spcPct val="150000"/>
                        </a:lnSpc>
                      </a:pPr>
                      <a:r>
                        <a:rPr lang="en-ID" sz="1400">
                          <a:solidFill>
                            <a:schemeClr val="bg1">
                              <a:lumMod val="95000"/>
                            </a:schemeClr>
                          </a:solidFill>
                          <a:effectLst/>
                          <a:latin typeface="Arial" panose="020B0604020202020204" pitchFamily="34" charset="0"/>
                          <a:ea typeface="Times New Roman" panose="02020603050405020304" pitchFamily="18" charset="0"/>
                          <a:cs typeface="Palatino Linotype" panose="02040502050505030304" pitchFamily="18" charset="0"/>
                        </a:rPr>
                        <a:t>11.07</a:t>
                      </a:r>
                      <a:endParaRPr lang="en-ID" sz="1400">
                        <a:solidFill>
                          <a:schemeClr val="bg1">
                            <a:lumMod val="95000"/>
                          </a:schemeClr>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12700" cmpd="sng">
                      <a:noFill/>
                      <a:prstDash val="solid"/>
                    </a:lnL>
                    <a:lnR w="12700" cmpd="sng">
                      <a:noFill/>
                      <a:prstDash val="solid"/>
                    </a:lnR>
                    <a:lnT w="12700" cmpd="sng">
                      <a:noFill/>
                      <a:prstDash val="solid"/>
                    </a:lnT>
                    <a:lnB w="9525" cap="flat" cmpd="sng" algn="ctr">
                      <a:noFill/>
                      <a:prstDash val="solid"/>
                    </a:lnB>
                    <a:solidFill>
                      <a:schemeClr val="tx1">
                        <a:lumMod val="75000"/>
                        <a:lumOff val="25000"/>
                      </a:schemeClr>
                    </a:solidFill>
                  </a:tcPr>
                </a:tc>
                <a:tc>
                  <a:txBody>
                    <a:bodyPr/>
                    <a:lstStyle/>
                    <a:p>
                      <a:pPr algn="ctr">
                        <a:lnSpc>
                          <a:spcPct val="150000"/>
                        </a:lnSpc>
                      </a:pPr>
                      <a:r>
                        <a:rPr lang="en-ID" sz="1400">
                          <a:solidFill>
                            <a:schemeClr val="bg1">
                              <a:lumMod val="95000"/>
                            </a:schemeClr>
                          </a:solidFill>
                          <a:effectLst/>
                          <a:latin typeface="Arial" panose="020B0604020202020204" pitchFamily="34" charset="0"/>
                          <a:ea typeface="Times New Roman" panose="02020603050405020304" pitchFamily="18" charset="0"/>
                          <a:cs typeface="Palatino Linotype" panose="02040502050505030304" pitchFamily="18" charset="0"/>
                        </a:rPr>
                        <a:t>0.842</a:t>
                      </a:r>
                      <a:endParaRPr lang="en-ID" sz="1400">
                        <a:solidFill>
                          <a:schemeClr val="bg1">
                            <a:lumMod val="95000"/>
                          </a:schemeClr>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12700" cmpd="sng">
                      <a:noFill/>
                      <a:prstDash val="solid"/>
                    </a:lnL>
                    <a:lnR w="12700" cmpd="sng">
                      <a:noFill/>
                      <a:prstDash val="solid"/>
                    </a:lnR>
                    <a:lnT w="12700" cmpd="sng">
                      <a:noFill/>
                      <a:prstDash val="solid"/>
                    </a:lnT>
                    <a:lnB w="9525" cap="flat" cmpd="sng" algn="ctr">
                      <a:noFill/>
                      <a:prstDash val="solid"/>
                    </a:lnB>
                    <a:solidFill>
                      <a:schemeClr val="tx1">
                        <a:lumMod val="75000"/>
                        <a:lumOff val="25000"/>
                      </a:schemeClr>
                    </a:solidFill>
                  </a:tcPr>
                </a:tc>
                <a:tc>
                  <a:txBody>
                    <a:bodyPr/>
                    <a:lstStyle/>
                    <a:p>
                      <a:pPr algn="ctr">
                        <a:lnSpc>
                          <a:spcPct val="150000"/>
                        </a:lnSpc>
                      </a:pPr>
                      <a:r>
                        <a:rPr lang="en-ID" sz="1400">
                          <a:solidFill>
                            <a:schemeClr val="bg1">
                              <a:lumMod val="95000"/>
                            </a:schemeClr>
                          </a:solidFill>
                          <a:effectLst/>
                          <a:latin typeface="Arial" panose="020B0604020202020204" pitchFamily="34" charset="0"/>
                          <a:ea typeface="Times New Roman" panose="02020603050405020304" pitchFamily="18" charset="0"/>
                          <a:cs typeface="Palatino Linotype" panose="02040502050505030304" pitchFamily="18" charset="0"/>
                        </a:rPr>
                        <a:t>5</a:t>
                      </a:r>
                      <a:endParaRPr lang="en-ID" sz="1400">
                        <a:solidFill>
                          <a:schemeClr val="bg1">
                            <a:lumMod val="95000"/>
                          </a:schemeClr>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12700" cmpd="sng">
                      <a:noFill/>
                      <a:prstDash val="solid"/>
                    </a:lnL>
                    <a:lnR w="12700" cmpd="sng">
                      <a:noFill/>
                      <a:prstDash val="solid"/>
                    </a:lnR>
                    <a:lnT w="12700" cmpd="sng">
                      <a:noFill/>
                      <a:prstDash val="solid"/>
                    </a:lnT>
                    <a:lnB w="9525" cap="flat" cmpd="sng" algn="ctr">
                      <a:noFill/>
                      <a:prstDash val="solid"/>
                    </a:lnB>
                    <a:solidFill>
                      <a:schemeClr val="tx1">
                        <a:lumMod val="75000"/>
                        <a:lumOff val="25000"/>
                      </a:schemeClr>
                    </a:solidFill>
                  </a:tcPr>
                </a:tc>
                <a:tc>
                  <a:txBody>
                    <a:bodyPr/>
                    <a:lstStyle/>
                    <a:p>
                      <a:pPr algn="ctr">
                        <a:lnSpc>
                          <a:spcPct val="150000"/>
                        </a:lnSpc>
                      </a:pPr>
                      <a:r>
                        <a:rPr lang="en-ID" sz="1400">
                          <a:solidFill>
                            <a:schemeClr val="bg1">
                              <a:lumMod val="95000"/>
                            </a:schemeClr>
                          </a:solidFill>
                          <a:effectLst/>
                          <a:latin typeface="Arial" panose="020B0604020202020204" pitchFamily="34" charset="0"/>
                          <a:ea typeface="Times New Roman" panose="02020603050405020304" pitchFamily="18" charset="0"/>
                          <a:cs typeface="Palatino Linotype" panose="02040502050505030304" pitchFamily="18" charset="0"/>
                        </a:rPr>
                        <a:t>Yes</a:t>
                      </a:r>
                      <a:endParaRPr lang="en-ID" sz="1400">
                        <a:solidFill>
                          <a:schemeClr val="bg1">
                            <a:lumMod val="95000"/>
                          </a:schemeClr>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12700" cmpd="sng">
                      <a:noFill/>
                      <a:prstDash val="solid"/>
                    </a:lnL>
                    <a:lnR w="12700" cmpd="sng">
                      <a:noFill/>
                      <a:prstDash val="solid"/>
                    </a:lnR>
                    <a:lnT w="12700" cmpd="sng">
                      <a:noFill/>
                      <a:prstDash val="solid"/>
                    </a:lnT>
                    <a:lnB w="9525" cap="flat" cmpd="sng" algn="ctr">
                      <a:noFill/>
                      <a:prstDash val="solid"/>
                    </a:lnB>
                    <a:solidFill>
                      <a:schemeClr val="tx1">
                        <a:lumMod val="75000"/>
                        <a:lumOff val="25000"/>
                      </a:schemeClr>
                    </a:solidFill>
                  </a:tcPr>
                </a:tc>
                <a:extLst>
                  <a:ext uri="{0D108BD9-81ED-4DB2-BD59-A6C34878D82A}">
                    <a16:rowId xmlns:a16="http://schemas.microsoft.com/office/drawing/2014/main" val="4024561498"/>
                  </a:ext>
                </a:extLst>
              </a:tr>
              <a:tr h="400268">
                <a:tc>
                  <a:txBody>
                    <a:bodyPr/>
                    <a:lstStyle/>
                    <a:p>
                      <a:pPr algn="ctr">
                        <a:lnSpc>
                          <a:spcPct val="150000"/>
                        </a:lnSpc>
                      </a:pPr>
                      <a:r>
                        <a:rPr lang="en-ID" sz="1300" b="1" cap="none" spc="0" dirty="0">
                          <a:solidFill>
                            <a:schemeClr val="bg1"/>
                          </a:solidFill>
                          <a:effectLst/>
                        </a:rPr>
                        <a:t>Asia and Australia</a:t>
                      </a:r>
                      <a:endParaRPr lang="en-ID" sz="1300" b="1" cap="none" spc="0" dirty="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215" marR="73087" marT="19490" marB="146174" anchor="ctr">
                    <a:lnL w="12700" cap="flat" cmpd="sng" algn="ctr">
                      <a:solidFill>
                        <a:schemeClr val="bg1"/>
                      </a:solidFill>
                      <a:prstDash val="solid"/>
                    </a:lnL>
                    <a:lnR w="12700" cmpd="sng">
                      <a:noFill/>
                      <a:prstDash val="solid"/>
                    </a:lnR>
                    <a:lnT w="9525" cap="flat" cmpd="sng" algn="ctr">
                      <a:noFill/>
                      <a:prstDash val="solid"/>
                    </a:lnT>
                    <a:lnB w="12700" cmpd="sng">
                      <a:noFill/>
                      <a:prstDash val="solid"/>
                    </a:lnB>
                    <a:solidFill>
                      <a:srgbClr val="595959"/>
                    </a:solidFill>
                  </a:tcPr>
                </a:tc>
                <a:tc>
                  <a:txBody>
                    <a:bodyPr/>
                    <a:lstStyle/>
                    <a:p>
                      <a:pPr algn="ctr">
                        <a:lnSpc>
                          <a:spcPct val="150000"/>
                        </a:lnSpc>
                      </a:pPr>
                      <a:r>
                        <a:rPr lang="en-ID" sz="1400">
                          <a:solidFill>
                            <a:schemeClr val="bg1">
                              <a:lumMod val="95000"/>
                            </a:schemeClr>
                          </a:solidFill>
                          <a:effectLst/>
                          <a:latin typeface="Arial" panose="020B0604020202020204" pitchFamily="34" charset="0"/>
                          <a:ea typeface="Times New Roman" panose="02020603050405020304" pitchFamily="18" charset="0"/>
                          <a:cs typeface="Palatino Linotype" panose="02040502050505030304" pitchFamily="18" charset="0"/>
                        </a:rPr>
                        <a:t>0.909</a:t>
                      </a:r>
                      <a:endParaRPr lang="en-ID" sz="1400">
                        <a:solidFill>
                          <a:schemeClr val="bg1">
                            <a:lumMod val="95000"/>
                          </a:schemeClr>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12700" cmpd="sng">
                      <a:noFill/>
                      <a:prstDash val="solid"/>
                    </a:lnL>
                    <a:lnR w="12700" cmpd="sng">
                      <a:noFill/>
                      <a:prstDash val="solid"/>
                    </a:lnR>
                    <a:lnT w="9525" cap="flat" cmpd="sng" algn="ctr">
                      <a:noFill/>
                      <a:prstDash val="solid"/>
                    </a:lnT>
                    <a:lnB w="12700" cmpd="sng">
                      <a:noFill/>
                      <a:prstDash val="solid"/>
                    </a:lnB>
                    <a:solidFill>
                      <a:srgbClr val="595959"/>
                    </a:solidFill>
                  </a:tcPr>
                </a:tc>
                <a:tc>
                  <a:txBody>
                    <a:bodyPr/>
                    <a:lstStyle/>
                    <a:p>
                      <a:pPr algn="ctr">
                        <a:lnSpc>
                          <a:spcPct val="150000"/>
                        </a:lnSpc>
                      </a:pPr>
                      <a:r>
                        <a:rPr lang="en-ID" sz="1400">
                          <a:solidFill>
                            <a:schemeClr val="bg1">
                              <a:lumMod val="95000"/>
                            </a:schemeClr>
                          </a:solidFill>
                          <a:effectLst/>
                          <a:latin typeface="Arial" panose="020B0604020202020204" pitchFamily="34" charset="0"/>
                          <a:ea typeface="Times New Roman" panose="02020603050405020304" pitchFamily="18" charset="0"/>
                          <a:cs typeface="Palatino Linotype" panose="02040502050505030304" pitchFamily="18" charset="0"/>
                        </a:rPr>
                        <a:t>11.07</a:t>
                      </a:r>
                      <a:endParaRPr lang="en-ID" sz="1400">
                        <a:solidFill>
                          <a:schemeClr val="bg1">
                            <a:lumMod val="95000"/>
                          </a:schemeClr>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12700" cmpd="sng">
                      <a:noFill/>
                      <a:prstDash val="solid"/>
                    </a:lnL>
                    <a:lnR w="12700" cmpd="sng">
                      <a:noFill/>
                      <a:prstDash val="solid"/>
                    </a:lnR>
                    <a:lnT w="9525" cap="flat" cmpd="sng" algn="ctr">
                      <a:noFill/>
                      <a:prstDash val="solid"/>
                    </a:lnT>
                    <a:lnB w="12700" cmpd="sng">
                      <a:noFill/>
                      <a:prstDash val="solid"/>
                    </a:lnB>
                    <a:solidFill>
                      <a:srgbClr val="595959"/>
                    </a:solidFill>
                  </a:tcPr>
                </a:tc>
                <a:tc>
                  <a:txBody>
                    <a:bodyPr/>
                    <a:lstStyle/>
                    <a:p>
                      <a:pPr algn="ctr">
                        <a:lnSpc>
                          <a:spcPct val="150000"/>
                        </a:lnSpc>
                      </a:pPr>
                      <a:r>
                        <a:rPr lang="en-ID" sz="1400">
                          <a:solidFill>
                            <a:schemeClr val="bg1">
                              <a:lumMod val="95000"/>
                            </a:schemeClr>
                          </a:solidFill>
                          <a:effectLst/>
                          <a:latin typeface="Arial" panose="020B0604020202020204" pitchFamily="34" charset="0"/>
                          <a:ea typeface="Times New Roman" panose="02020603050405020304" pitchFamily="18" charset="0"/>
                          <a:cs typeface="Palatino Linotype" panose="02040502050505030304" pitchFamily="18" charset="0"/>
                        </a:rPr>
                        <a:t>0.969</a:t>
                      </a:r>
                      <a:endParaRPr lang="en-ID" sz="1400">
                        <a:solidFill>
                          <a:schemeClr val="bg1">
                            <a:lumMod val="95000"/>
                          </a:schemeClr>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12700" cmpd="sng">
                      <a:noFill/>
                      <a:prstDash val="solid"/>
                    </a:lnL>
                    <a:lnR w="12700" cmpd="sng">
                      <a:noFill/>
                      <a:prstDash val="solid"/>
                    </a:lnR>
                    <a:lnT w="9525" cap="flat" cmpd="sng" algn="ctr">
                      <a:noFill/>
                      <a:prstDash val="solid"/>
                    </a:lnT>
                    <a:lnB w="12700" cmpd="sng">
                      <a:noFill/>
                      <a:prstDash val="solid"/>
                    </a:lnB>
                    <a:solidFill>
                      <a:srgbClr val="595959"/>
                    </a:solidFill>
                  </a:tcPr>
                </a:tc>
                <a:tc>
                  <a:txBody>
                    <a:bodyPr/>
                    <a:lstStyle/>
                    <a:p>
                      <a:pPr algn="ctr">
                        <a:lnSpc>
                          <a:spcPct val="150000"/>
                        </a:lnSpc>
                      </a:pPr>
                      <a:r>
                        <a:rPr lang="en-ID" sz="1400">
                          <a:solidFill>
                            <a:schemeClr val="bg1">
                              <a:lumMod val="95000"/>
                            </a:schemeClr>
                          </a:solidFill>
                          <a:effectLst/>
                          <a:latin typeface="Arial" panose="020B0604020202020204" pitchFamily="34" charset="0"/>
                          <a:ea typeface="Times New Roman" panose="02020603050405020304" pitchFamily="18" charset="0"/>
                          <a:cs typeface="Palatino Linotype" panose="02040502050505030304" pitchFamily="18" charset="0"/>
                        </a:rPr>
                        <a:t>5</a:t>
                      </a:r>
                      <a:endParaRPr lang="en-ID" sz="1400">
                        <a:solidFill>
                          <a:schemeClr val="bg1">
                            <a:lumMod val="95000"/>
                          </a:schemeClr>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12700" cmpd="sng">
                      <a:noFill/>
                      <a:prstDash val="solid"/>
                    </a:lnL>
                    <a:lnR w="12700" cmpd="sng">
                      <a:noFill/>
                      <a:prstDash val="solid"/>
                    </a:lnR>
                    <a:lnT w="9525" cap="flat" cmpd="sng" algn="ctr">
                      <a:noFill/>
                      <a:prstDash val="solid"/>
                    </a:lnT>
                    <a:lnB w="12700" cmpd="sng">
                      <a:noFill/>
                      <a:prstDash val="solid"/>
                    </a:lnB>
                    <a:solidFill>
                      <a:srgbClr val="595959"/>
                    </a:solidFill>
                  </a:tcPr>
                </a:tc>
                <a:tc>
                  <a:txBody>
                    <a:bodyPr/>
                    <a:lstStyle/>
                    <a:p>
                      <a:pPr algn="ctr">
                        <a:lnSpc>
                          <a:spcPct val="150000"/>
                        </a:lnSpc>
                      </a:pPr>
                      <a:r>
                        <a:rPr lang="en-ID" sz="1400" dirty="0">
                          <a:solidFill>
                            <a:schemeClr val="bg1">
                              <a:lumMod val="95000"/>
                            </a:schemeClr>
                          </a:solidFill>
                          <a:effectLst/>
                          <a:latin typeface="Arial" panose="020B0604020202020204" pitchFamily="34" charset="0"/>
                          <a:ea typeface="Times New Roman" panose="02020603050405020304" pitchFamily="18" charset="0"/>
                          <a:cs typeface="Palatino Linotype" panose="02040502050505030304" pitchFamily="18" charset="0"/>
                        </a:rPr>
                        <a:t>Yes</a:t>
                      </a:r>
                      <a:endParaRPr lang="en-ID" sz="1400" dirty="0">
                        <a:solidFill>
                          <a:schemeClr val="bg1">
                            <a:lumMod val="95000"/>
                          </a:schemeClr>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12700" cmpd="sng">
                      <a:noFill/>
                      <a:prstDash val="solid"/>
                    </a:lnL>
                    <a:lnR w="12700" cmpd="sng">
                      <a:noFill/>
                      <a:prstDash val="solid"/>
                    </a:lnR>
                    <a:lnT w="9525" cap="flat" cmpd="sng" algn="ctr">
                      <a:noFill/>
                      <a:prstDash val="solid"/>
                    </a:lnT>
                    <a:lnB w="12700" cmpd="sng">
                      <a:noFill/>
                      <a:prstDash val="solid"/>
                    </a:lnB>
                    <a:solidFill>
                      <a:srgbClr val="595959"/>
                    </a:solidFill>
                  </a:tcPr>
                </a:tc>
                <a:extLst>
                  <a:ext uri="{0D108BD9-81ED-4DB2-BD59-A6C34878D82A}">
                    <a16:rowId xmlns:a16="http://schemas.microsoft.com/office/drawing/2014/main" val="2577923982"/>
                  </a:ext>
                </a:extLst>
              </a:tr>
            </a:tbl>
          </a:graphicData>
        </a:graphic>
      </p:graphicFrame>
      <p:sp>
        <p:nvSpPr>
          <p:cNvPr id="22" name="TextBox 21">
            <a:extLst>
              <a:ext uri="{FF2B5EF4-FFF2-40B4-BE49-F238E27FC236}">
                <a16:creationId xmlns:a16="http://schemas.microsoft.com/office/drawing/2014/main" id="{94EC7327-6DAD-9379-23CF-F8046F4700DD}"/>
              </a:ext>
            </a:extLst>
          </p:cNvPr>
          <p:cNvSpPr txBox="1"/>
          <p:nvPr/>
        </p:nvSpPr>
        <p:spPr>
          <a:xfrm>
            <a:off x="311791" y="1047484"/>
            <a:ext cx="3673612" cy="246221"/>
          </a:xfrm>
          <a:prstGeom prst="rect">
            <a:avLst/>
          </a:prstGeom>
          <a:noFill/>
          <a:ln>
            <a:noFill/>
          </a:ln>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tab pos="5156200" algn="l"/>
              </a:tabLst>
            </a:pPr>
            <a:r>
              <a:rPr kumimoji="0" lang="en-US" altLang="en-US" sz="1000" b="1" i="0" u="none" strike="noStrike" cap="none" normalizeH="0" baseline="0" dirty="0">
                <a:ln>
                  <a:noFill/>
                </a:ln>
                <a:solidFill>
                  <a:schemeClr val="tx1"/>
                </a:solidFill>
                <a:effectLst/>
                <a:latin typeface="Arial" panose="020B0604020202020204" pitchFamily="34" charset="0"/>
                <a:ea typeface="Palatino Linotype" panose="02040502050505030304" pitchFamily="18" charset="0"/>
                <a:cs typeface="Arial" panose="020B0604020202020204" pitchFamily="34" charset="0"/>
              </a:rPr>
              <a:t>Table 3. Hypothesis Testing result for Pair Locations </a:t>
            </a:r>
            <a:endParaRPr kumimoji="0" lang="en-US" altLang="en-US" sz="1000" b="0" i="0" u="none" strike="noStrike" cap="none" normalizeH="0" baseline="0" dirty="0">
              <a:ln>
                <a:noFill/>
              </a:ln>
              <a:solidFill>
                <a:schemeClr val="tx1"/>
              </a:solidFill>
              <a:effectLst/>
            </a:endParaRPr>
          </a:p>
        </p:txBody>
      </p:sp>
      <p:sp>
        <p:nvSpPr>
          <p:cNvPr id="26" name="TextBox 25">
            <a:extLst>
              <a:ext uri="{FF2B5EF4-FFF2-40B4-BE49-F238E27FC236}">
                <a16:creationId xmlns:a16="http://schemas.microsoft.com/office/drawing/2014/main" id="{A7E43D4B-1417-4F3E-E26B-8C573D3CA991}"/>
              </a:ext>
            </a:extLst>
          </p:cNvPr>
          <p:cNvSpPr txBox="1"/>
          <p:nvPr/>
        </p:nvSpPr>
        <p:spPr>
          <a:xfrm>
            <a:off x="9604167" y="4902492"/>
            <a:ext cx="2257155" cy="246221"/>
          </a:xfrm>
          <a:prstGeom prst="rect">
            <a:avLst/>
          </a:prstGeom>
          <a:noFill/>
          <a:ln>
            <a:noFill/>
          </a:ln>
        </p:spPr>
        <p:txBody>
          <a:bodyPr wrap="square">
            <a:spAutoFit/>
          </a:bodyPr>
          <a:lstStyle/>
          <a:p>
            <a:r>
              <a:rPr kumimoji="0" lang="en-US" altLang="en-US" sz="1000" b="1" i="0" u="none" strike="noStrike" cap="none" normalizeH="0" baseline="0" dirty="0">
                <a:ln>
                  <a:noFill/>
                </a:ln>
                <a:solidFill>
                  <a:schemeClr val="tx1"/>
                </a:solidFill>
                <a:effectLst/>
                <a:latin typeface="Arial" panose="020B0604020202020204" pitchFamily="34" charset="0"/>
                <a:ea typeface="Palatino Linotype" panose="02040502050505030304" pitchFamily="18" charset="0"/>
                <a:cs typeface="Arial" panose="020B0604020202020204" pitchFamily="34" charset="0"/>
              </a:rPr>
              <a:t>Source: Own Representation</a:t>
            </a:r>
            <a:endParaRPr lang="en-ID" sz="1000" dirty="0"/>
          </a:p>
        </p:txBody>
      </p:sp>
      <p:sp>
        <p:nvSpPr>
          <p:cNvPr id="28" name="TextBox 27">
            <a:extLst>
              <a:ext uri="{FF2B5EF4-FFF2-40B4-BE49-F238E27FC236}">
                <a16:creationId xmlns:a16="http://schemas.microsoft.com/office/drawing/2014/main" id="{ABC5A4FE-17E7-3419-A209-AC2E8F1A6F0D}"/>
              </a:ext>
            </a:extLst>
          </p:cNvPr>
          <p:cNvSpPr txBox="1"/>
          <p:nvPr/>
        </p:nvSpPr>
        <p:spPr>
          <a:xfrm>
            <a:off x="120770" y="5229344"/>
            <a:ext cx="11360989" cy="1028808"/>
          </a:xfrm>
          <a:prstGeom prst="rect">
            <a:avLst/>
          </a:prstGeom>
          <a:noFill/>
          <a:ln>
            <a:noFill/>
          </a:ln>
        </p:spPr>
        <p:txBody>
          <a:bodyPr wrap="square">
            <a:spAutoFit/>
          </a:bodyPr>
          <a:lstStyle/>
          <a:p>
            <a:pPr marL="215900" marR="215900" algn="just" fontAlgn="base">
              <a:lnSpc>
                <a:spcPct val="150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As the </a:t>
            </a:r>
            <a:r>
              <a:rPr lang="en-US" sz="1400" b="1"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Chi-Square Statistics are lesser than Critical values</a:t>
            </a:r>
            <a:r>
              <a:rPr lang="en-US" sz="1400"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 </a:t>
            </a:r>
            <a:r>
              <a:rPr lang="en-ID" sz="1400" dirty="0">
                <a:solidFill>
                  <a:srgbClr val="000000"/>
                </a:solidFill>
                <a:effectLst/>
                <a:latin typeface="Arial" panose="020B0604020202020204" pitchFamily="34" charset="0"/>
                <a:ea typeface="Times New Roman" panose="02020603050405020304" pitchFamily="18" charset="0"/>
                <a:cs typeface="Palatino Linotype" panose="02040502050505030304" pitchFamily="18" charset="0"/>
              </a:rPr>
              <a:t>it means that the observed frequencies are not significantly different from the expected frequencies. This means that it is </a:t>
            </a:r>
            <a:r>
              <a:rPr lang="en-ID" sz="1400" b="1" dirty="0">
                <a:solidFill>
                  <a:srgbClr val="000000"/>
                </a:solidFill>
                <a:effectLst/>
                <a:latin typeface="Arial" panose="020B0604020202020204" pitchFamily="34" charset="0"/>
                <a:ea typeface="Times New Roman" panose="02020603050405020304" pitchFamily="18" charset="0"/>
                <a:cs typeface="Palatino Linotype" panose="02040502050505030304" pitchFamily="18" charset="0"/>
              </a:rPr>
              <a:t>not possible to reject the null hypothesis of independence</a:t>
            </a:r>
            <a:r>
              <a:rPr lang="en-ID" sz="1400" dirty="0">
                <a:solidFill>
                  <a:srgbClr val="000000"/>
                </a:solidFill>
                <a:effectLst/>
                <a:latin typeface="Arial" panose="020B0604020202020204" pitchFamily="34" charset="0"/>
                <a:ea typeface="Times New Roman" panose="02020603050405020304" pitchFamily="18" charset="0"/>
                <a:cs typeface="Palatino Linotype" panose="02040502050505030304" pitchFamily="18" charset="0"/>
              </a:rPr>
              <a:t> between variables.</a:t>
            </a:r>
          </a:p>
          <a:p>
            <a:pPr marL="215900" marR="215900" algn="just" fontAlgn="base">
              <a:lnSpc>
                <a:spcPct val="150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D" sz="1400" dirty="0">
                <a:solidFill>
                  <a:srgbClr val="000000"/>
                </a:solidFill>
                <a:latin typeface="Arial" panose="020B0604020202020204" pitchFamily="34" charset="0"/>
                <a:ea typeface="Palatino Linotype" panose="02040502050505030304" pitchFamily="18" charset="0"/>
                <a:cs typeface="Palatino Linotype" panose="02040502050505030304" pitchFamily="18" charset="0"/>
              </a:rPr>
              <a:t>Therefore, sentiment towards Digital and Robot pet companions are not dependent on locations.</a:t>
            </a:r>
            <a:endParaRPr lang="en-ID" sz="1400" dirty="0">
              <a:effectLst/>
              <a:latin typeface="Palatino Linotype" panose="02040502050505030304" pitchFamily="18" charset="0"/>
              <a:ea typeface="Palatino Linotype" panose="02040502050505030304" pitchFamily="18" charset="0"/>
              <a:cs typeface="Palatino Linotype" panose="02040502050505030304" pitchFamily="18" charset="0"/>
            </a:endParaRPr>
          </a:p>
        </p:txBody>
      </p:sp>
    </p:spTree>
    <p:extLst>
      <p:ext uri="{BB962C8B-B14F-4D97-AF65-F5344CB8AC3E}">
        <p14:creationId xmlns:p14="http://schemas.microsoft.com/office/powerpoint/2010/main" val="31413767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a:xfrm>
            <a:off x="447028" y="6667836"/>
            <a:ext cx="468000" cy="135423"/>
          </a:xfrm>
        </p:spPr>
        <p:txBody>
          <a:bodyPr vert="horz" lIns="0" tIns="0" rIns="0" bIns="0" rtlCol="0" anchor="t" anchorCtr="0">
            <a:normAutofit/>
          </a:bodyPr>
          <a:lstStyle/>
          <a:p>
            <a:pPr>
              <a:spcAft>
                <a:spcPts val="600"/>
              </a:spcAft>
            </a:pPr>
            <a:fld id="{9DE2538E-986B-6C46-B955-8C701E8C89AF}" type="datetime1">
              <a:rPr lang="de-DE" smtClean="0"/>
              <a:pPr>
                <a:spcAft>
                  <a:spcPts val="600"/>
                </a:spcAft>
              </a:pPr>
              <a:t>16.07.2023</a:t>
            </a:fld>
            <a:endParaRPr lang="de-DE"/>
          </a:p>
        </p:txBody>
      </p:sp>
      <p:sp>
        <p:nvSpPr>
          <p:cNvPr id="31" name="Footer Placeholder 2">
            <a:extLst>
              <a:ext uri="{FF2B5EF4-FFF2-40B4-BE49-F238E27FC236}">
                <a16:creationId xmlns:a16="http://schemas.microsoft.com/office/drawing/2014/main" id="{65AF2230-492B-F8E1-FF39-7F4513F89AEC}"/>
              </a:ext>
            </a:extLst>
          </p:cNvPr>
          <p:cNvSpPr>
            <a:spLocks noGrp="1"/>
          </p:cNvSpPr>
          <p:nvPr>
            <p:ph type="ftr" sz="quarter" idx="11"/>
          </p:nvPr>
        </p:nvSpPr>
        <p:spPr>
          <a:xfrm>
            <a:off x="1445977" y="6667837"/>
            <a:ext cx="10474325" cy="135422"/>
          </a:xfrm>
        </p:spPr>
        <p:txBody>
          <a:bodyPr vert="horz" lIns="0" tIns="0" rIns="0" bIns="0" rtlCol="0" anchor="t" anchorCtr="0">
            <a:normAutofit/>
          </a:bodyPr>
          <a:lstStyle/>
          <a:p>
            <a:pPr>
              <a:spcAft>
                <a:spcPts val="600"/>
              </a:spcAft>
            </a:pPr>
            <a:r>
              <a:rPr lang="de-DE" kern="1200">
                <a:latin typeface="+mn-lt"/>
                <a:ea typeface="+mn-ea"/>
                <a:cs typeface="+mn-cs"/>
              </a:rPr>
              <a:t>Fußzeile</a:t>
            </a:r>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a:xfrm>
            <a:off x="959840" y="6667836"/>
            <a:ext cx="415290" cy="135422"/>
          </a:xfrm>
        </p:spPr>
        <p:txBody>
          <a:bodyPr vert="horz" lIns="0" tIns="0" rIns="0" bIns="0" rtlCol="0" anchor="t" anchorCtr="0">
            <a:normAutofit/>
          </a:bodyPr>
          <a:lstStyle/>
          <a:p>
            <a:pPr>
              <a:spcAft>
                <a:spcPts val="600"/>
              </a:spcAft>
            </a:pPr>
            <a:fld id="{19C38A61-2AC7-4B0E-B80F-DDADD701BB40}" type="slidenum">
              <a:rPr lang="de-DE" smtClean="0"/>
              <a:pPr>
                <a:spcAft>
                  <a:spcPts val="600"/>
                </a:spcAft>
              </a:pPr>
              <a:t>33</a:t>
            </a:fld>
            <a:endParaRPr lang="de-DE"/>
          </a:p>
        </p:txBody>
      </p:sp>
      <p:sp>
        <p:nvSpPr>
          <p:cNvPr id="26" name="TextBox 25">
            <a:extLst>
              <a:ext uri="{FF2B5EF4-FFF2-40B4-BE49-F238E27FC236}">
                <a16:creationId xmlns:a16="http://schemas.microsoft.com/office/drawing/2014/main" id="{A7E43D4B-1417-4F3E-E26B-8C573D3CA991}"/>
              </a:ext>
            </a:extLst>
          </p:cNvPr>
          <p:cNvSpPr txBox="1"/>
          <p:nvPr/>
        </p:nvSpPr>
        <p:spPr>
          <a:xfrm>
            <a:off x="9264769" y="4303361"/>
            <a:ext cx="2087593" cy="386811"/>
          </a:xfrm>
          <a:prstGeom prst="rect">
            <a:avLst/>
          </a:prstGeom>
        </p:spPr>
        <p:txBody>
          <a:bodyPr vert="horz" lIns="0" tIns="25200" rIns="0" bIns="0" rtlCol="0" anchor="t">
            <a:normAutofit/>
          </a:bodyPr>
          <a:lstStyle/>
          <a:p>
            <a:pPr>
              <a:lnSpc>
                <a:spcPct val="120000"/>
              </a:lnSpc>
              <a:spcAft>
                <a:spcPts val="600"/>
              </a:spcAft>
              <a:buClr>
                <a:schemeClr val="accent5"/>
              </a:buClr>
              <a:buSzPct val="120000"/>
            </a:pPr>
            <a:r>
              <a:rPr kumimoji="0" lang="de-DE" altLang="en-US" sz="1200" b="1" i="0" u="none" strike="noStrike" cap="none" normalizeH="0" dirty="0">
                <a:ln>
                  <a:noFill/>
                </a:ln>
                <a:effectLst/>
              </a:rPr>
              <a:t>Source: Own Representation</a:t>
            </a:r>
            <a:endParaRPr lang="de-DE" sz="1200" dirty="0"/>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581890" y="342783"/>
            <a:ext cx="8070403" cy="458484"/>
          </a:xfrm>
          <a:solidFill>
            <a:srgbClr val="92D050"/>
          </a:solidFill>
        </p:spPr>
        <p:txBody>
          <a:bodyPr wrap="none" lIns="115200" tIns="36000" rIns="115200" bIns="18000">
            <a:normAutofit/>
          </a:bodyPr>
          <a:lstStyle/>
          <a:p>
            <a:r>
              <a:rPr kumimoji="0" lang="de-DE" altLang="en-US" sz="2800" b="1" i="0" u="none" strike="noStrike" kern="1200" cap="none" normalizeH="0" baseline="0" dirty="0">
                <a:ln>
                  <a:noFill/>
                </a:ln>
                <a:effectLst/>
                <a:latin typeface="+mj-lt"/>
                <a:ea typeface="Source Sans Pro" panose="020B0503030403020204" pitchFamily="34" charset="0"/>
                <a:cs typeface="Arial" panose="020B0604020202020204" pitchFamily="34" charset="0"/>
              </a:rPr>
              <a:t>Chi-square Test Result Overall</a:t>
            </a:r>
            <a:endParaRPr lang="de-DE" sz="2800" kern="1200" cap="all" spc="-20" baseline="0" dirty="0">
              <a:latin typeface="Source Sans Pro Bold" panose="020B0703030503020204" pitchFamily="34" charset="0"/>
              <a:ea typeface="+mj-ea"/>
              <a:cs typeface="+mj-cs"/>
            </a:endParaRPr>
          </a:p>
        </p:txBody>
      </p:sp>
      <p:graphicFrame>
        <p:nvGraphicFramePr>
          <p:cNvPr id="7" name="Content Placeholder 6">
            <a:extLst>
              <a:ext uri="{FF2B5EF4-FFF2-40B4-BE49-F238E27FC236}">
                <a16:creationId xmlns:a16="http://schemas.microsoft.com/office/drawing/2014/main" id="{0A4233AA-0741-645E-ED95-50740CBD406E}"/>
              </a:ext>
            </a:extLst>
          </p:cNvPr>
          <p:cNvGraphicFramePr>
            <a:graphicFrameLocks noGrp="1"/>
          </p:cNvGraphicFramePr>
          <p:nvPr>
            <p:ph idx="1"/>
            <p:extLst>
              <p:ext uri="{D42A27DB-BD31-4B8C-83A1-F6EECF244321}">
                <p14:modId xmlns:p14="http://schemas.microsoft.com/office/powerpoint/2010/main" val="3878263182"/>
              </p:ext>
            </p:extLst>
          </p:nvPr>
        </p:nvGraphicFramePr>
        <p:xfrm>
          <a:off x="581894" y="1362644"/>
          <a:ext cx="10528931" cy="2731272"/>
        </p:xfrm>
        <a:graphic>
          <a:graphicData uri="http://schemas.openxmlformats.org/drawingml/2006/table">
            <a:tbl>
              <a:tblPr firstRow="1" firstCol="1" bandRow="1">
                <a:solidFill>
                  <a:schemeClr val="bg1"/>
                </a:solidFill>
                <a:tableStyleId>{5C22544A-7EE6-4342-B048-85BDC9FD1C3A}</a:tableStyleId>
              </a:tblPr>
              <a:tblGrid>
                <a:gridCol w="1835735">
                  <a:extLst>
                    <a:ext uri="{9D8B030D-6E8A-4147-A177-3AD203B41FA5}">
                      <a16:colId xmlns:a16="http://schemas.microsoft.com/office/drawing/2014/main" val="3462972634"/>
                    </a:ext>
                  </a:extLst>
                </a:gridCol>
                <a:gridCol w="1117862">
                  <a:extLst>
                    <a:ext uri="{9D8B030D-6E8A-4147-A177-3AD203B41FA5}">
                      <a16:colId xmlns:a16="http://schemas.microsoft.com/office/drawing/2014/main" val="623344809"/>
                    </a:ext>
                  </a:extLst>
                </a:gridCol>
                <a:gridCol w="1479983">
                  <a:extLst>
                    <a:ext uri="{9D8B030D-6E8A-4147-A177-3AD203B41FA5}">
                      <a16:colId xmlns:a16="http://schemas.microsoft.com/office/drawing/2014/main" val="3897529799"/>
                    </a:ext>
                  </a:extLst>
                </a:gridCol>
                <a:gridCol w="1435878">
                  <a:extLst>
                    <a:ext uri="{9D8B030D-6E8A-4147-A177-3AD203B41FA5}">
                      <a16:colId xmlns:a16="http://schemas.microsoft.com/office/drawing/2014/main" val="856646109"/>
                    </a:ext>
                  </a:extLst>
                </a:gridCol>
                <a:gridCol w="1161965">
                  <a:extLst>
                    <a:ext uri="{9D8B030D-6E8A-4147-A177-3AD203B41FA5}">
                      <a16:colId xmlns:a16="http://schemas.microsoft.com/office/drawing/2014/main" val="3895269639"/>
                    </a:ext>
                  </a:extLst>
                </a:gridCol>
                <a:gridCol w="1117862">
                  <a:extLst>
                    <a:ext uri="{9D8B030D-6E8A-4147-A177-3AD203B41FA5}">
                      <a16:colId xmlns:a16="http://schemas.microsoft.com/office/drawing/2014/main" val="3112037624"/>
                    </a:ext>
                  </a:extLst>
                </a:gridCol>
                <a:gridCol w="1117863">
                  <a:extLst>
                    <a:ext uri="{9D8B030D-6E8A-4147-A177-3AD203B41FA5}">
                      <a16:colId xmlns:a16="http://schemas.microsoft.com/office/drawing/2014/main" val="3156919699"/>
                    </a:ext>
                  </a:extLst>
                </a:gridCol>
                <a:gridCol w="1261783">
                  <a:extLst>
                    <a:ext uri="{9D8B030D-6E8A-4147-A177-3AD203B41FA5}">
                      <a16:colId xmlns:a16="http://schemas.microsoft.com/office/drawing/2014/main" val="2161939277"/>
                    </a:ext>
                  </a:extLst>
                </a:gridCol>
              </a:tblGrid>
              <a:tr h="416998">
                <a:tc>
                  <a:txBody>
                    <a:bodyPr/>
                    <a:lstStyle/>
                    <a:p>
                      <a:pPr algn="ctr"/>
                      <a:r>
                        <a:rPr lang="en-ID" sz="1600" b="0" cap="none" spc="0" dirty="0">
                          <a:solidFill>
                            <a:schemeClr val="bg1"/>
                          </a:solidFill>
                          <a:effectLst/>
                        </a:rPr>
                        <a:t>Continent</a:t>
                      </a:r>
                      <a:endParaRPr lang="en-ID" sz="1600" b="0" cap="none" spc="0" dirty="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137392" marR="103646" marT="105686" marB="105686" anchor="ctr">
                    <a:lnL w="19050" cap="flat" cmpd="sng" algn="ctr">
                      <a:solidFill>
                        <a:schemeClr val="tx1"/>
                      </a:solidFill>
                      <a:prstDash val="solid"/>
                    </a:lnL>
                    <a:lnR w="19050" cap="flat" cmpd="sng" algn="ctr">
                      <a:solidFill>
                        <a:schemeClr val="tx1"/>
                      </a:solidFill>
                      <a:prstDash val="solid"/>
                    </a:lnR>
                    <a:lnT w="19050" cap="flat" cmpd="sng" algn="ctr">
                      <a:solidFill>
                        <a:schemeClr val="tx1"/>
                      </a:solidFill>
                      <a:prstDash val="solid"/>
                    </a:lnT>
                    <a:lnB w="19050" cap="flat" cmpd="sng" algn="ctr">
                      <a:solidFill>
                        <a:schemeClr val="tx1"/>
                      </a:solidFill>
                      <a:prstDash val="solid"/>
                    </a:lnB>
                    <a:solidFill>
                      <a:schemeClr val="tx1"/>
                    </a:solidFill>
                  </a:tcPr>
                </a:tc>
                <a:tc>
                  <a:txBody>
                    <a:bodyPr/>
                    <a:lstStyle/>
                    <a:p>
                      <a:pPr algn="ctr"/>
                      <a:r>
                        <a:rPr lang="en-ID" sz="1600" b="0" cap="none" spc="0" dirty="0">
                          <a:solidFill>
                            <a:schemeClr val="bg1"/>
                          </a:solidFill>
                          <a:effectLst/>
                        </a:rPr>
                        <a:t>joy</a:t>
                      </a:r>
                      <a:endParaRPr lang="en-ID" sz="1600" b="0" cap="none" spc="0" dirty="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137392" marR="103646" marT="105686" marB="105686" anchor="ctr">
                    <a:lnL w="19050" cap="flat" cmpd="sng" algn="ctr">
                      <a:solidFill>
                        <a:schemeClr val="tx1"/>
                      </a:solidFill>
                      <a:prstDash val="solid"/>
                    </a:lnL>
                    <a:lnR w="19050" cap="flat" cmpd="sng" algn="ctr">
                      <a:solidFill>
                        <a:schemeClr val="tx1"/>
                      </a:solidFill>
                      <a:prstDash val="solid"/>
                    </a:lnR>
                    <a:lnT w="19050" cap="flat" cmpd="sng" algn="ctr">
                      <a:solidFill>
                        <a:schemeClr val="tx1"/>
                      </a:solidFill>
                      <a:prstDash val="solid"/>
                    </a:lnT>
                    <a:lnB w="19050" cap="flat" cmpd="sng" algn="ctr">
                      <a:solidFill>
                        <a:schemeClr val="tx1"/>
                      </a:solidFill>
                      <a:prstDash val="solid"/>
                      <a:round/>
                      <a:headEnd type="none" w="med" len="med"/>
                      <a:tailEnd type="none" w="med" len="med"/>
                    </a:lnB>
                    <a:solidFill>
                      <a:schemeClr val="tx1"/>
                    </a:solidFill>
                  </a:tcPr>
                </a:tc>
                <a:tc>
                  <a:txBody>
                    <a:bodyPr/>
                    <a:lstStyle/>
                    <a:p>
                      <a:pPr algn="ctr"/>
                      <a:r>
                        <a:rPr lang="en-ID" sz="1600" b="0" cap="none" spc="0" dirty="0">
                          <a:solidFill>
                            <a:schemeClr val="bg1"/>
                          </a:solidFill>
                          <a:effectLst/>
                        </a:rPr>
                        <a:t>sadness</a:t>
                      </a:r>
                      <a:endParaRPr lang="en-ID" sz="1600" b="0" cap="none" spc="0" dirty="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137392" marR="103646" marT="105686" marB="105686" anchor="ctr">
                    <a:lnL w="19050" cap="flat" cmpd="sng" algn="ctr">
                      <a:solidFill>
                        <a:schemeClr val="tx1"/>
                      </a:solidFill>
                      <a:prstDash val="solid"/>
                    </a:lnL>
                    <a:lnR w="19050" cap="flat" cmpd="sng" algn="ctr">
                      <a:solidFill>
                        <a:schemeClr val="tx1"/>
                      </a:solidFill>
                      <a:prstDash val="solid"/>
                    </a:lnR>
                    <a:lnT w="19050" cap="flat" cmpd="sng" algn="ctr">
                      <a:solidFill>
                        <a:schemeClr val="tx1"/>
                      </a:solidFill>
                      <a:prstDash val="solid"/>
                    </a:lnT>
                    <a:lnB w="19050" cap="flat" cmpd="sng" algn="ctr">
                      <a:solidFill>
                        <a:schemeClr val="tx1"/>
                      </a:solidFill>
                      <a:prstDash val="solid"/>
                      <a:round/>
                      <a:headEnd type="none" w="med" len="med"/>
                      <a:tailEnd type="none" w="med" len="med"/>
                    </a:lnB>
                    <a:solidFill>
                      <a:schemeClr val="tx1"/>
                    </a:solidFill>
                  </a:tcPr>
                </a:tc>
                <a:tc>
                  <a:txBody>
                    <a:bodyPr/>
                    <a:lstStyle/>
                    <a:p>
                      <a:pPr algn="ctr"/>
                      <a:r>
                        <a:rPr lang="en-ID" sz="1600" b="0" cap="none" spc="0" dirty="0">
                          <a:solidFill>
                            <a:schemeClr val="bg1"/>
                          </a:solidFill>
                          <a:effectLst/>
                        </a:rPr>
                        <a:t>surprise</a:t>
                      </a:r>
                      <a:endParaRPr lang="en-ID" sz="1600" b="0" cap="none" spc="0" dirty="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137392" marR="103646" marT="105686" marB="105686" anchor="ctr">
                    <a:lnL w="19050" cap="flat" cmpd="sng" algn="ctr">
                      <a:solidFill>
                        <a:schemeClr val="tx1"/>
                      </a:solidFill>
                      <a:prstDash val="solid"/>
                    </a:lnL>
                    <a:lnR w="19050" cap="flat" cmpd="sng" algn="ctr">
                      <a:solidFill>
                        <a:schemeClr val="tx1"/>
                      </a:solidFill>
                      <a:prstDash val="solid"/>
                    </a:lnR>
                    <a:lnT w="19050" cap="flat" cmpd="sng" algn="ctr">
                      <a:solidFill>
                        <a:schemeClr val="tx1"/>
                      </a:solidFill>
                      <a:prstDash val="solid"/>
                    </a:lnT>
                    <a:lnB w="19050" cap="flat" cmpd="sng" algn="ctr">
                      <a:solidFill>
                        <a:schemeClr val="tx1"/>
                      </a:solidFill>
                      <a:prstDash val="solid"/>
                      <a:round/>
                      <a:headEnd type="none" w="med" len="med"/>
                      <a:tailEnd type="none" w="med" len="med"/>
                    </a:lnB>
                    <a:solidFill>
                      <a:schemeClr val="tx1"/>
                    </a:solidFill>
                  </a:tcPr>
                </a:tc>
                <a:tc>
                  <a:txBody>
                    <a:bodyPr/>
                    <a:lstStyle/>
                    <a:p>
                      <a:pPr algn="ctr"/>
                      <a:r>
                        <a:rPr lang="en-ID" sz="1600" b="0" cap="none" spc="0" dirty="0">
                          <a:solidFill>
                            <a:schemeClr val="bg1"/>
                          </a:solidFill>
                          <a:effectLst/>
                        </a:rPr>
                        <a:t>anger</a:t>
                      </a:r>
                      <a:endParaRPr lang="en-ID" sz="1600" b="0" cap="none" spc="0" dirty="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137392" marR="103646" marT="105686" marB="105686" anchor="ctr">
                    <a:lnL w="19050" cap="flat" cmpd="sng" algn="ctr">
                      <a:solidFill>
                        <a:schemeClr val="tx1"/>
                      </a:solidFill>
                      <a:prstDash val="solid"/>
                    </a:lnL>
                    <a:lnR w="19050" cap="flat" cmpd="sng" algn="ctr">
                      <a:solidFill>
                        <a:schemeClr val="tx1"/>
                      </a:solidFill>
                      <a:prstDash val="solid"/>
                    </a:lnR>
                    <a:lnT w="19050" cap="flat" cmpd="sng" algn="ctr">
                      <a:solidFill>
                        <a:schemeClr val="tx1"/>
                      </a:solidFill>
                      <a:prstDash val="solid"/>
                    </a:lnT>
                    <a:lnB w="19050" cap="flat" cmpd="sng" algn="ctr">
                      <a:solidFill>
                        <a:schemeClr val="tx1"/>
                      </a:solidFill>
                      <a:prstDash val="solid"/>
                      <a:round/>
                      <a:headEnd type="none" w="med" len="med"/>
                      <a:tailEnd type="none" w="med" len="med"/>
                    </a:lnB>
                    <a:solidFill>
                      <a:schemeClr val="tx1"/>
                    </a:solidFill>
                  </a:tcPr>
                </a:tc>
                <a:tc>
                  <a:txBody>
                    <a:bodyPr/>
                    <a:lstStyle/>
                    <a:p>
                      <a:pPr algn="ctr"/>
                      <a:r>
                        <a:rPr lang="en-ID" sz="1600" b="0" cap="none" spc="0" dirty="0">
                          <a:solidFill>
                            <a:schemeClr val="bg1"/>
                          </a:solidFill>
                          <a:effectLst/>
                        </a:rPr>
                        <a:t>love</a:t>
                      </a:r>
                      <a:endParaRPr lang="en-ID" sz="1600" b="0" cap="none" spc="0" dirty="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137392" marR="103646" marT="105686" marB="105686" anchor="ctr">
                    <a:lnL w="19050" cap="flat" cmpd="sng" algn="ctr">
                      <a:solidFill>
                        <a:schemeClr val="tx1"/>
                      </a:solidFill>
                      <a:prstDash val="solid"/>
                    </a:lnL>
                    <a:lnR w="19050" cap="flat" cmpd="sng" algn="ctr">
                      <a:solidFill>
                        <a:schemeClr val="tx1"/>
                      </a:solidFill>
                      <a:prstDash val="solid"/>
                    </a:lnR>
                    <a:lnT w="19050" cap="flat" cmpd="sng" algn="ctr">
                      <a:solidFill>
                        <a:schemeClr val="tx1"/>
                      </a:solidFill>
                      <a:prstDash val="solid"/>
                    </a:lnT>
                    <a:lnB w="19050" cap="flat" cmpd="sng" algn="ctr">
                      <a:solidFill>
                        <a:schemeClr val="tx1"/>
                      </a:solidFill>
                      <a:prstDash val="solid"/>
                      <a:round/>
                      <a:headEnd type="none" w="med" len="med"/>
                      <a:tailEnd type="none" w="med" len="med"/>
                    </a:lnB>
                    <a:solidFill>
                      <a:schemeClr val="tx1"/>
                    </a:solidFill>
                  </a:tcPr>
                </a:tc>
                <a:tc>
                  <a:txBody>
                    <a:bodyPr/>
                    <a:lstStyle/>
                    <a:p>
                      <a:pPr algn="ctr"/>
                      <a:r>
                        <a:rPr lang="en-ID" sz="1600" b="0" cap="none" spc="0" dirty="0">
                          <a:solidFill>
                            <a:schemeClr val="bg1"/>
                          </a:solidFill>
                          <a:effectLst/>
                        </a:rPr>
                        <a:t>fear</a:t>
                      </a:r>
                      <a:endParaRPr lang="en-ID" sz="1600" b="0" cap="none" spc="0" dirty="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137392" marR="103646" marT="105686" marB="105686" anchor="ctr">
                    <a:lnL w="19050" cap="flat" cmpd="sng" algn="ctr">
                      <a:solidFill>
                        <a:schemeClr val="tx1"/>
                      </a:solidFill>
                      <a:prstDash val="solid"/>
                    </a:lnL>
                    <a:lnR w="19050" cap="flat" cmpd="sng" algn="ctr">
                      <a:solidFill>
                        <a:schemeClr val="tx1"/>
                      </a:solidFill>
                      <a:prstDash val="solid"/>
                    </a:lnR>
                    <a:lnT w="19050" cap="flat" cmpd="sng" algn="ctr">
                      <a:solidFill>
                        <a:schemeClr val="tx1"/>
                      </a:solidFill>
                      <a:prstDash val="solid"/>
                    </a:lnT>
                    <a:lnB w="19050" cap="flat" cmpd="sng" algn="ctr">
                      <a:solidFill>
                        <a:schemeClr val="tx1"/>
                      </a:solidFill>
                      <a:prstDash val="solid"/>
                      <a:round/>
                      <a:headEnd type="none" w="med" len="med"/>
                      <a:tailEnd type="none" w="med" len="med"/>
                    </a:lnB>
                    <a:solidFill>
                      <a:schemeClr val="tx1"/>
                    </a:solidFill>
                  </a:tcPr>
                </a:tc>
                <a:tc>
                  <a:txBody>
                    <a:bodyPr/>
                    <a:lstStyle/>
                    <a:p>
                      <a:pPr algn="ctr"/>
                      <a:r>
                        <a:rPr lang="en-ID" sz="1600" b="0" cap="none" spc="0">
                          <a:solidFill>
                            <a:schemeClr val="bg1"/>
                          </a:solidFill>
                          <a:effectLst/>
                        </a:rPr>
                        <a:t>Row Total</a:t>
                      </a:r>
                      <a:endParaRPr lang="en-ID" sz="1600" b="0" cap="none" spc="0">
                        <a:solidFill>
                          <a:schemeClr val="bg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137392" marR="103646" marT="105686" marB="105686" anchor="ctr">
                    <a:lnL w="19050" cap="flat" cmpd="sng" algn="ctr">
                      <a:solidFill>
                        <a:schemeClr val="tx1"/>
                      </a:solidFill>
                      <a:prstDash val="solid"/>
                    </a:lnL>
                    <a:lnR w="19050" cap="flat" cmpd="sng" algn="ctr">
                      <a:solidFill>
                        <a:schemeClr val="tx1"/>
                      </a:solidFill>
                      <a:prstDash val="solid"/>
                    </a:lnR>
                    <a:lnT w="19050" cap="flat" cmpd="sng" algn="ctr">
                      <a:solidFill>
                        <a:schemeClr val="tx1"/>
                      </a:solidFill>
                      <a:prstDash val="solid"/>
                    </a:lnT>
                    <a:lnB w="1905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421728848"/>
                  </a:ext>
                </a:extLst>
              </a:tr>
              <a:tr h="416998">
                <a:tc>
                  <a:txBody>
                    <a:bodyPr/>
                    <a:lstStyle/>
                    <a:p>
                      <a:pPr algn="ctr"/>
                      <a:r>
                        <a:rPr lang="en-ID" sz="1600" b="0" cap="none" spc="0" dirty="0">
                          <a:solidFill>
                            <a:schemeClr val="tx1"/>
                          </a:solidFill>
                          <a:effectLst/>
                        </a:rPr>
                        <a:t>America</a:t>
                      </a:r>
                      <a:endParaRPr lang="en-ID" sz="1600" b="0" cap="none" spc="0" dirty="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137392" marR="103646" marT="105686" marB="105686" anchor="ctr">
                    <a:lnL w="19050" cap="flat" cmpd="sng" algn="ctr">
                      <a:solidFill>
                        <a:schemeClr val="tx1"/>
                      </a:solidFill>
                      <a:prstDash val="solid"/>
                    </a:lnL>
                    <a:lnR w="6350" cap="flat" cmpd="sng" algn="ctr">
                      <a:solidFill>
                        <a:schemeClr val="tx1">
                          <a:lumMod val="50000"/>
                          <a:lumOff val="50000"/>
                        </a:schemeClr>
                      </a:solidFill>
                      <a:prstDash val="solid"/>
                      <a:round/>
                      <a:headEnd type="none" w="med" len="med"/>
                      <a:tailEnd type="none" w="med" len="med"/>
                    </a:lnR>
                    <a:lnT w="19050" cap="flat" cmpd="sng" algn="ctr">
                      <a:solidFill>
                        <a:schemeClr val="tx1"/>
                      </a:solidFill>
                      <a:prstDash val="solid"/>
                    </a:lnT>
                    <a:lnB w="19050" cap="flat" cmpd="sng" algn="ctr">
                      <a:solidFill>
                        <a:schemeClr val="tx1"/>
                      </a:solidFill>
                      <a:prstDash val="solid"/>
                    </a:lnB>
                    <a:solidFill>
                      <a:schemeClr val="bg2">
                        <a:lumMod val="40000"/>
                        <a:lumOff val="60000"/>
                      </a:schemeClr>
                    </a:solidFill>
                  </a:tcPr>
                </a:tc>
                <a:tc>
                  <a:txBody>
                    <a:bodyPr/>
                    <a:lstStyle/>
                    <a:p>
                      <a:pPr algn="ctr"/>
                      <a:r>
                        <a:rPr lang="en-US" sz="1600"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0.045</a:t>
                      </a:r>
                      <a:endParaRPr lang="en-ID" sz="20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bg2">
                        <a:lumMod val="40000"/>
                        <a:lumOff val="60000"/>
                      </a:schemeClr>
                    </a:solidFill>
                  </a:tcPr>
                </a:tc>
                <a:tc>
                  <a:txBody>
                    <a:bodyPr/>
                    <a:lstStyle/>
                    <a:p>
                      <a:pPr algn="ctr"/>
                      <a:r>
                        <a:rPr lang="en-US" sz="1600"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0.004</a:t>
                      </a:r>
                      <a:endParaRPr lang="en-ID" sz="20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bg2">
                        <a:lumMod val="40000"/>
                        <a:lumOff val="60000"/>
                      </a:schemeClr>
                    </a:solidFill>
                  </a:tcPr>
                </a:tc>
                <a:tc>
                  <a:txBody>
                    <a:bodyPr/>
                    <a:lstStyle/>
                    <a:p>
                      <a:pPr algn="ctr"/>
                      <a:r>
                        <a:rPr lang="en-US" sz="160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0.004</a:t>
                      </a:r>
                      <a:endParaRPr lang="en-ID" sz="20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bg2">
                        <a:lumMod val="40000"/>
                        <a:lumOff val="60000"/>
                      </a:schemeClr>
                    </a:solidFill>
                  </a:tcPr>
                </a:tc>
                <a:tc>
                  <a:txBody>
                    <a:bodyPr/>
                    <a:lstStyle/>
                    <a:p>
                      <a:pPr algn="ctr"/>
                      <a:r>
                        <a:rPr lang="en-US" sz="160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0.010</a:t>
                      </a:r>
                      <a:endParaRPr lang="en-ID" sz="20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bg2">
                        <a:lumMod val="40000"/>
                        <a:lumOff val="60000"/>
                      </a:schemeClr>
                    </a:solidFill>
                  </a:tcPr>
                </a:tc>
                <a:tc>
                  <a:txBody>
                    <a:bodyPr/>
                    <a:lstStyle/>
                    <a:p>
                      <a:pPr algn="ctr"/>
                      <a:r>
                        <a:rPr lang="en-US" sz="160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0.420</a:t>
                      </a:r>
                      <a:endParaRPr lang="en-ID" sz="20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bg2">
                        <a:lumMod val="40000"/>
                        <a:lumOff val="60000"/>
                      </a:schemeClr>
                    </a:solidFill>
                  </a:tcPr>
                </a:tc>
                <a:tc>
                  <a:txBody>
                    <a:bodyPr/>
                    <a:lstStyle/>
                    <a:p>
                      <a:pPr algn="ctr"/>
                      <a:r>
                        <a:rPr lang="en-US" sz="160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0.093</a:t>
                      </a:r>
                      <a:endParaRPr lang="en-ID" sz="20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bg2">
                        <a:lumMod val="40000"/>
                        <a:lumOff val="60000"/>
                      </a:schemeClr>
                    </a:solidFill>
                  </a:tcPr>
                </a:tc>
                <a:tc>
                  <a:txBody>
                    <a:bodyPr/>
                    <a:lstStyle/>
                    <a:p>
                      <a:pPr algn="ctr"/>
                      <a:r>
                        <a:rPr lang="en-US" sz="160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0.576</a:t>
                      </a:r>
                      <a:endParaRPr lang="en-ID" sz="20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6350" cap="flat" cmpd="sng" algn="ctr">
                      <a:solidFill>
                        <a:schemeClr val="tx1">
                          <a:lumMod val="50000"/>
                          <a:lumOff val="50000"/>
                        </a:schemeClr>
                      </a:solidFill>
                      <a:prstDash val="solid"/>
                    </a:lnL>
                    <a:lnR w="19050" cap="flat" cmpd="sng" algn="ctr">
                      <a:solidFill>
                        <a:schemeClr val="tx1"/>
                      </a:solidFill>
                      <a:prstDash val="solid"/>
                    </a:lnR>
                    <a:lnT w="19050" cap="flat" cmpd="sng" algn="ctr">
                      <a:solidFill>
                        <a:schemeClr val="tx1"/>
                      </a:solidFill>
                      <a:prstDash val="solid"/>
                    </a:lnT>
                    <a:lnB w="19050" cap="flat" cmpd="sng" algn="ctr">
                      <a:solidFill>
                        <a:schemeClr val="tx1"/>
                      </a:solidFill>
                      <a:prstDash val="solid"/>
                    </a:lnB>
                    <a:solidFill>
                      <a:schemeClr val="accent1">
                        <a:lumMod val="20000"/>
                        <a:lumOff val="80000"/>
                      </a:schemeClr>
                    </a:solidFill>
                  </a:tcPr>
                </a:tc>
                <a:extLst>
                  <a:ext uri="{0D108BD9-81ED-4DB2-BD59-A6C34878D82A}">
                    <a16:rowId xmlns:a16="http://schemas.microsoft.com/office/drawing/2014/main" val="1161829950"/>
                  </a:ext>
                </a:extLst>
              </a:tr>
              <a:tr h="416998">
                <a:tc>
                  <a:txBody>
                    <a:bodyPr/>
                    <a:lstStyle/>
                    <a:p>
                      <a:pPr algn="ctr"/>
                      <a:r>
                        <a:rPr lang="en-ID" sz="1600" b="0" cap="none" spc="0" dirty="0">
                          <a:solidFill>
                            <a:schemeClr val="tx1"/>
                          </a:solidFill>
                          <a:effectLst/>
                        </a:rPr>
                        <a:t>Europe</a:t>
                      </a:r>
                      <a:endParaRPr lang="en-ID" sz="1600" b="0" cap="none" spc="0" dirty="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137392" marR="103646" marT="105686" marB="105686"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round/>
                      <a:headEnd type="none" w="med" len="med"/>
                      <a:tailEnd type="none" w="med" len="med"/>
                    </a:lnR>
                    <a:lnT w="19050" cap="flat" cmpd="sng" algn="ctr">
                      <a:solidFill>
                        <a:schemeClr val="tx1"/>
                      </a:solidFill>
                      <a:prstDash val="solid"/>
                    </a:lnT>
                    <a:lnB w="19050" cap="flat" cmpd="sng" algn="ctr">
                      <a:solidFill>
                        <a:schemeClr val="tx1"/>
                      </a:solidFill>
                      <a:prstDash val="solid"/>
                    </a:lnB>
                    <a:solidFill>
                      <a:schemeClr val="bg2">
                        <a:lumMod val="40000"/>
                        <a:lumOff val="60000"/>
                      </a:schemeClr>
                    </a:solidFill>
                  </a:tcPr>
                </a:tc>
                <a:tc>
                  <a:txBody>
                    <a:bodyPr/>
                    <a:lstStyle/>
                    <a:p>
                      <a:pPr algn="ctr"/>
                      <a:r>
                        <a:rPr lang="en-US" sz="160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0.021</a:t>
                      </a:r>
                      <a:endParaRPr lang="en-ID" sz="20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bg2">
                        <a:lumMod val="40000"/>
                        <a:lumOff val="60000"/>
                      </a:schemeClr>
                    </a:solidFill>
                  </a:tcPr>
                </a:tc>
                <a:tc>
                  <a:txBody>
                    <a:bodyPr/>
                    <a:lstStyle/>
                    <a:p>
                      <a:pPr algn="ctr"/>
                      <a:r>
                        <a:rPr lang="en-US" sz="160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0.001</a:t>
                      </a:r>
                      <a:endParaRPr lang="en-ID" sz="20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bg2">
                        <a:lumMod val="40000"/>
                        <a:lumOff val="60000"/>
                      </a:schemeClr>
                    </a:solidFill>
                  </a:tcPr>
                </a:tc>
                <a:tc>
                  <a:txBody>
                    <a:bodyPr/>
                    <a:lstStyle/>
                    <a:p>
                      <a:pPr algn="ctr"/>
                      <a:r>
                        <a:rPr lang="en-US" sz="1600"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0.227</a:t>
                      </a:r>
                      <a:endParaRPr lang="en-ID" sz="20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bg2">
                        <a:lumMod val="40000"/>
                        <a:lumOff val="60000"/>
                      </a:schemeClr>
                    </a:solidFill>
                  </a:tcPr>
                </a:tc>
                <a:tc>
                  <a:txBody>
                    <a:bodyPr/>
                    <a:lstStyle/>
                    <a:p>
                      <a:pPr algn="ctr"/>
                      <a:r>
                        <a:rPr lang="en-US" sz="160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0.691</a:t>
                      </a:r>
                      <a:endParaRPr lang="en-ID" sz="20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bg2">
                        <a:lumMod val="40000"/>
                        <a:lumOff val="60000"/>
                      </a:schemeClr>
                    </a:solidFill>
                  </a:tcPr>
                </a:tc>
                <a:tc>
                  <a:txBody>
                    <a:bodyPr/>
                    <a:lstStyle/>
                    <a:p>
                      <a:pPr algn="ctr"/>
                      <a:r>
                        <a:rPr lang="en-US" sz="160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0.624</a:t>
                      </a:r>
                      <a:endParaRPr lang="en-ID" sz="20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bg2">
                        <a:lumMod val="40000"/>
                        <a:lumOff val="60000"/>
                      </a:schemeClr>
                    </a:solidFill>
                  </a:tcPr>
                </a:tc>
                <a:tc>
                  <a:txBody>
                    <a:bodyPr/>
                    <a:lstStyle/>
                    <a:p>
                      <a:pPr algn="ctr"/>
                      <a:r>
                        <a:rPr lang="en-US" sz="160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0.573</a:t>
                      </a:r>
                      <a:endParaRPr lang="en-ID" sz="20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bg2">
                        <a:lumMod val="40000"/>
                        <a:lumOff val="60000"/>
                      </a:schemeClr>
                    </a:solidFill>
                  </a:tcPr>
                </a:tc>
                <a:tc>
                  <a:txBody>
                    <a:bodyPr/>
                    <a:lstStyle/>
                    <a:p>
                      <a:pPr algn="ctr"/>
                      <a:r>
                        <a:rPr lang="en-US" sz="160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2.138</a:t>
                      </a:r>
                      <a:endParaRPr lang="en-ID" sz="20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6350" cap="flat" cmpd="sng" algn="ctr">
                      <a:solidFill>
                        <a:schemeClr val="tx1">
                          <a:lumMod val="50000"/>
                          <a:lumOff val="50000"/>
                        </a:schemeClr>
                      </a:solidFill>
                      <a:prstDash val="solid"/>
                    </a:lnL>
                    <a:lnR w="19050" cap="flat" cmpd="sng" algn="ctr">
                      <a:solidFill>
                        <a:schemeClr val="tx1"/>
                      </a:solidFill>
                      <a:prstDash val="solid"/>
                    </a:lnR>
                    <a:lnT w="19050" cap="flat" cmpd="sng" algn="ctr">
                      <a:solidFill>
                        <a:schemeClr val="tx1"/>
                      </a:solidFill>
                      <a:prstDash val="solid"/>
                    </a:lnT>
                    <a:lnB w="19050" cap="flat" cmpd="sng" algn="ctr">
                      <a:solidFill>
                        <a:schemeClr val="tx1"/>
                      </a:solidFill>
                      <a:prstDash val="solid"/>
                    </a:lnB>
                    <a:solidFill>
                      <a:schemeClr val="accent1">
                        <a:lumMod val="20000"/>
                        <a:lumOff val="80000"/>
                      </a:schemeClr>
                    </a:solidFill>
                  </a:tcPr>
                </a:tc>
                <a:extLst>
                  <a:ext uri="{0D108BD9-81ED-4DB2-BD59-A6C34878D82A}">
                    <a16:rowId xmlns:a16="http://schemas.microsoft.com/office/drawing/2014/main" val="2967296822"/>
                  </a:ext>
                </a:extLst>
              </a:tr>
              <a:tr h="416998">
                <a:tc>
                  <a:txBody>
                    <a:bodyPr/>
                    <a:lstStyle/>
                    <a:p>
                      <a:pPr algn="ctr"/>
                      <a:r>
                        <a:rPr lang="en-ID" sz="1600" b="0" cap="none" spc="0" dirty="0">
                          <a:solidFill>
                            <a:schemeClr val="tx1"/>
                          </a:solidFill>
                          <a:effectLst/>
                        </a:rPr>
                        <a:t>Australia</a:t>
                      </a:r>
                      <a:endParaRPr lang="en-ID" sz="1600" b="0" cap="none" spc="0" dirty="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137392" marR="103646" marT="105686" marB="105686" anchor="ctr">
                    <a:lnL w="19050" cap="flat" cmpd="sng" algn="ctr">
                      <a:solidFill>
                        <a:schemeClr val="tx1"/>
                      </a:solidFill>
                      <a:prstDash val="solid"/>
                    </a:lnL>
                    <a:lnR w="6350" cap="flat" cmpd="sng" algn="ctr">
                      <a:solidFill>
                        <a:schemeClr val="tx1">
                          <a:lumMod val="50000"/>
                          <a:lumOff val="50000"/>
                        </a:schemeClr>
                      </a:solidFill>
                      <a:prstDash val="solid"/>
                      <a:round/>
                      <a:headEnd type="none" w="med" len="med"/>
                      <a:tailEnd type="none" w="med" len="med"/>
                    </a:lnR>
                    <a:lnT w="19050" cap="flat" cmpd="sng" algn="ctr">
                      <a:solidFill>
                        <a:schemeClr val="tx1"/>
                      </a:solidFill>
                      <a:prstDash val="solid"/>
                    </a:lnT>
                    <a:lnB w="19050" cap="flat" cmpd="sng" algn="ctr">
                      <a:solidFill>
                        <a:schemeClr val="tx1"/>
                      </a:solidFill>
                      <a:prstDash val="solid"/>
                    </a:lnB>
                    <a:solidFill>
                      <a:schemeClr val="bg2">
                        <a:lumMod val="40000"/>
                        <a:lumOff val="60000"/>
                      </a:schemeClr>
                    </a:solidFill>
                  </a:tcPr>
                </a:tc>
                <a:tc>
                  <a:txBody>
                    <a:bodyPr/>
                    <a:lstStyle/>
                    <a:p>
                      <a:pPr algn="ctr"/>
                      <a:r>
                        <a:rPr lang="en-US" sz="160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0.226</a:t>
                      </a:r>
                      <a:endParaRPr lang="en-ID" sz="20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bg2">
                        <a:lumMod val="40000"/>
                        <a:lumOff val="60000"/>
                      </a:schemeClr>
                    </a:solidFill>
                  </a:tcPr>
                </a:tc>
                <a:tc>
                  <a:txBody>
                    <a:bodyPr/>
                    <a:lstStyle/>
                    <a:p>
                      <a:pPr algn="ctr"/>
                      <a:r>
                        <a:rPr lang="en-US" sz="160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0.072</a:t>
                      </a:r>
                      <a:endParaRPr lang="en-ID" sz="20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bg2">
                        <a:lumMod val="40000"/>
                        <a:lumOff val="60000"/>
                      </a:schemeClr>
                    </a:solidFill>
                  </a:tcPr>
                </a:tc>
                <a:tc>
                  <a:txBody>
                    <a:bodyPr/>
                    <a:lstStyle/>
                    <a:p>
                      <a:pPr algn="ctr"/>
                      <a:r>
                        <a:rPr lang="en-US" sz="1600"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0.028</a:t>
                      </a:r>
                      <a:endParaRPr lang="en-ID" sz="20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bg2">
                        <a:lumMod val="40000"/>
                        <a:lumOff val="60000"/>
                      </a:schemeClr>
                    </a:solidFill>
                  </a:tcPr>
                </a:tc>
                <a:tc>
                  <a:txBody>
                    <a:bodyPr/>
                    <a:lstStyle/>
                    <a:p>
                      <a:pPr algn="ctr"/>
                      <a:r>
                        <a:rPr lang="en-US" sz="1600"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0.790</a:t>
                      </a:r>
                      <a:endParaRPr lang="en-ID" sz="20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bg2">
                        <a:lumMod val="40000"/>
                        <a:lumOff val="60000"/>
                      </a:schemeClr>
                    </a:solidFill>
                  </a:tcPr>
                </a:tc>
                <a:tc>
                  <a:txBody>
                    <a:bodyPr/>
                    <a:lstStyle/>
                    <a:p>
                      <a:pPr algn="ctr"/>
                      <a:r>
                        <a:rPr lang="en-US" sz="1600"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0.583</a:t>
                      </a:r>
                      <a:endParaRPr lang="en-ID" sz="20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bg2">
                        <a:lumMod val="40000"/>
                        <a:lumOff val="60000"/>
                      </a:schemeClr>
                    </a:solidFill>
                  </a:tcPr>
                </a:tc>
                <a:tc>
                  <a:txBody>
                    <a:bodyPr/>
                    <a:lstStyle/>
                    <a:p>
                      <a:pPr algn="ctr"/>
                      <a:r>
                        <a:rPr lang="en-US" sz="160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0.139</a:t>
                      </a:r>
                      <a:endParaRPr lang="en-ID" sz="20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bg2">
                        <a:lumMod val="40000"/>
                        <a:lumOff val="60000"/>
                      </a:schemeClr>
                    </a:solidFill>
                  </a:tcPr>
                </a:tc>
                <a:tc>
                  <a:txBody>
                    <a:bodyPr/>
                    <a:lstStyle/>
                    <a:p>
                      <a:pPr algn="ctr"/>
                      <a:r>
                        <a:rPr lang="en-US" sz="160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1.839</a:t>
                      </a:r>
                      <a:endParaRPr lang="en-ID" sz="20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6350" cap="flat" cmpd="sng" algn="ctr">
                      <a:solidFill>
                        <a:schemeClr val="tx1">
                          <a:lumMod val="50000"/>
                          <a:lumOff val="50000"/>
                        </a:schemeClr>
                      </a:solidFill>
                      <a:prstDash val="solid"/>
                    </a:lnL>
                    <a:lnR w="19050" cap="flat" cmpd="sng" algn="ctr">
                      <a:solidFill>
                        <a:schemeClr val="tx1"/>
                      </a:solidFill>
                      <a:prstDash val="solid"/>
                    </a:lnR>
                    <a:lnT w="19050" cap="flat" cmpd="sng" algn="ctr">
                      <a:solidFill>
                        <a:schemeClr val="tx1"/>
                      </a:solidFill>
                      <a:prstDash val="solid"/>
                    </a:lnT>
                    <a:lnB w="19050" cap="flat" cmpd="sng" algn="ctr">
                      <a:solidFill>
                        <a:schemeClr val="tx1"/>
                      </a:solidFill>
                      <a:prstDash val="solid"/>
                    </a:lnB>
                    <a:solidFill>
                      <a:schemeClr val="accent1">
                        <a:lumMod val="20000"/>
                        <a:lumOff val="80000"/>
                      </a:schemeClr>
                    </a:solidFill>
                  </a:tcPr>
                </a:tc>
                <a:extLst>
                  <a:ext uri="{0D108BD9-81ED-4DB2-BD59-A6C34878D82A}">
                    <a16:rowId xmlns:a16="http://schemas.microsoft.com/office/drawing/2014/main" val="3645446049"/>
                  </a:ext>
                </a:extLst>
              </a:tr>
              <a:tr h="416998">
                <a:tc>
                  <a:txBody>
                    <a:bodyPr/>
                    <a:lstStyle/>
                    <a:p>
                      <a:pPr algn="ctr"/>
                      <a:r>
                        <a:rPr lang="en-ID" sz="1600" b="0" cap="none" spc="0" dirty="0">
                          <a:solidFill>
                            <a:schemeClr val="tx1"/>
                          </a:solidFill>
                          <a:effectLst/>
                        </a:rPr>
                        <a:t>Asia</a:t>
                      </a:r>
                      <a:endParaRPr lang="en-ID" sz="1600" b="0" cap="none" spc="0" dirty="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137392" marR="103646" marT="105686" marB="105686"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round/>
                      <a:headEnd type="none" w="med" len="med"/>
                      <a:tailEnd type="none" w="med" len="med"/>
                    </a:lnR>
                    <a:lnT w="19050" cap="flat" cmpd="sng" algn="ctr">
                      <a:solidFill>
                        <a:schemeClr val="tx1"/>
                      </a:solidFill>
                      <a:prstDash val="solid"/>
                    </a:lnT>
                    <a:lnB w="19050" cap="flat" cmpd="sng" algn="ctr">
                      <a:solidFill>
                        <a:schemeClr val="tx1"/>
                      </a:solidFill>
                      <a:prstDash val="solid"/>
                    </a:lnB>
                    <a:solidFill>
                      <a:schemeClr val="bg2">
                        <a:lumMod val="40000"/>
                        <a:lumOff val="60000"/>
                      </a:schemeClr>
                    </a:solidFill>
                  </a:tcPr>
                </a:tc>
                <a:tc>
                  <a:txBody>
                    <a:bodyPr/>
                    <a:lstStyle/>
                    <a:p>
                      <a:pPr algn="ctr"/>
                      <a:r>
                        <a:rPr lang="en-US" sz="160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0.972</a:t>
                      </a:r>
                      <a:endParaRPr lang="en-ID" sz="20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bg2">
                        <a:lumMod val="40000"/>
                        <a:lumOff val="60000"/>
                      </a:schemeClr>
                    </a:solidFill>
                  </a:tcPr>
                </a:tc>
                <a:tc>
                  <a:txBody>
                    <a:bodyPr/>
                    <a:lstStyle/>
                    <a:p>
                      <a:pPr algn="ctr"/>
                      <a:r>
                        <a:rPr lang="en-US" sz="160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0.144</a:t>
                      </a:r>
                      <a:endParaRPr lang="en-ID" sz="20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bg2">
                        <a:lumMod val="40000"/>
                        <a:lumOff val="60000"/>
                      </a:schemeClr>
                    </a:solidFill>
                  </a:tcPr>
                </a:tc>
                <a:tc>
                  <a:txBody>
                    <a:bodyPr/>
                    <a:lstStyle/>
                    <a:p>
                      <a:pPr algn="ctr"/>
                      <a:r>
                        <a:rPr lang="en-US" sz="160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1.279</a:t>
                      </a:r>
                      <a:endParaRPr lang="en-ID" sz="20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bg2">
                        <a:lumMod val="40000"/>
                        <a:lumOff val="60000"/>
                      </a:schemeClr>
                    </a:solidFill>
                  </a:tcPr>
                </a:tc>
                <a:tc>
                  <a:txBody>
                    <a:bodyPr/>
                    <a:lstStyle/>
                    <a:p>
                      <a:pPr algn="ctr"/>
                      <a:r>
                        <a:rPr lang="en-US" sz="160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1.421</a:t>
                      </a:r>
                      <a:endParaRPr lang="en-ID" sz="20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bg2">
                        <a:lumMod val="40000"/>
                        <a:lumOff val="60000"/>
                      </a:schemeClr>
                    </a:solidFill>
                  </a:tcPr>
                </a:tc>
                <a:tc>
                  <a:txBody>
                    <a:bodyPr/>
                    <a:lstStyle/>
                    <a:p>
                      <a:pPr algn="ctr"/>
                      <a:r>
                        <a:rPr lang="en-US" sz="1600"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0.016</a:t>
                      </a:r>
                      <a:endParaRPr lang="en-ID" sz="20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bg2">
                        <a:lumMod val="40000"/>
                        <a:lumOff val="60000"/>
                      </a:schemeClr>
                    </a:solidFill>
                  </a:tcPr>
                </a:tc>
                <a:tc>
                  <a:txBody>
                    <a:bodyPr/>
                    <a:lstStyle/>
                    <a:p>
                      <a:pPr algn="ctr"/>
                      <a:r>
                        <a:rPr lang="en-US" sz="1600"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0.216</a:t>
                      </a:r>
                      <a:endParaRPr lang="en-ID" sz="20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bg2">
                        <a:lumMod val="40000"/>
                        <a:lumOff val="60000"/>
                      </a:schemeClr>
                    </a:solidFill>
                  </a:tcPr>
                </a:tc>
                <a:tc>
                  <a:txBody>
                    <a:bodyPr/>
                    <a:lstStyle/>
                    <a:p>
                      <a:pPr algn="ctr"/>
                      <a:r>
                        <a:rPr lang="en-US" sz="160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4.047</a:t>
                      </a:r>
                      <a:endParaRPr lang="en-ID" sz="20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6350" cap="flat" cmpd="sng" algn="ctr">
                      <a:solidFill>
                        <a:schemeClr val="tx1">
                          <a:lumMod val="50000"/>
                          <a:lumOff val="50000"/>
                        </a:schemeClr>
                      </a:solidFill>
                      <a:prstDash val="solid"/>
                    </a:lnL>
                    <a:lnR w="19050" cap="flat" cmpd="sng" algn="ctr">
                      <a:solidFill>
                        <a:schemeClr val="tx1"/>
                      </a:solidFill>
                      <a:prstDash val="solid"/>
                    </a:lnR>
                    <a:lnT w="19050" cap="flat" cmpd="sng" algn="ctr">
                      <a:solidFill>
                        <a:schemeClr val="tx1"/>
                      </a:solidFill>
                      <a:prstDash val="solid"/>
                    </a:lnT>
                    <a:lnB w="19050" cap="flat" cmpd="sng" algn="ctr">
                      <a:solidFill>
                        <a:schemeClr val="tx1"/>
                      </a:solidFill>
                      <a:prstDash val="solid"/>
                    </a:lnB>
                    <a:solidFill>
                      <a:schemeClr val="accent1">
                        <a:lumMod val="20000"/>
                        <a:lumOff val="80000"/>
                      </a:schemeClr>
                    </a:solidFill>
                  </a:tcPr>
                </a:tc>
                <a:extLst>
                  <a:ext uri="{0D108BD9-81ED-4DB2-BD59-A6C34878D82A}">
                    <a16:rowId xmlns:a16="http://schemas.microsoft.com/office/drawing/2014/main" val="2871741303"/>
                  </a:ext>
                </a:extLst>
              </a:tr>
              <a:tr h="416998">
                <a:tc>
                  <a:txBody>
                    <a:bodyPr/>
                    <a:lstStyle/>
                    <a:p>
                      <a:pPr algn="ctr"/>
                      <a:r>
                        <a:rPr lang="en-ID" sz="1600" b="0" cap="none" spc="0" dirty="0">
                          <a:solidFill>
                            <a:schemeClr val="tx1"/>
                          </a:solidFill>
                          <a:effectLst/>
                        </a:rPr>
                        <a:t>Column Total</a:t>
                      </a:r>
                      <a:endParaRPr lang="en-ID" sz="1600" b="0" cap="none" spc="0" dirty="0">
                        <a:solidFill>
                          <a:schemeClr val="tx1"/>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137392" marR="103646" marT="105686" marB="105686" anchor="b">
                    <a:lnL w="19050" cap="flat" cmpd="sng" algn="ctr">
                      <a:solidFill>
                        <a:schemeClr val="tx1"/>
                      </a:solidFill>
                      <a:prstDash val="solid"/>
                    </a:lnL>
                    <a:lnR w="6350" cap="flat" cmpd="sng" algn="ctr">
                      <a:solidFill>
                        <a:schemeClr val="tx1">
                          <a:lumMod val="50000"/>
                          <a:lumOff val="50000"/>
                        </a:schemeClr>
                      </a:solidFill>
                      <a:prstDash val="solid"/>
                      <a:round/>
                      <a:headEnd type="none" w="med" len="med"/>
                      <a:tailEnd type="none" w="med" len="med"/>
                    </a:lnR>
                    <a:lnT w="19050" cap="flat" cmpd="sng" algn="ctr">
                      <a:solidFill>
                        <a:schemeClr val="tx1"/>
                      </a:solidFill>
                      <a:prstDash val="solid"/>
                    </a:lnT>
                    <a:lnB w="19050" cap="flat" cmpd="sng" algn="ctr">
                      <a:solidFill>
                        <a:schemeClr val="tx1"/>
                      </a:solidFill>
                      <a:prstDash val="solid"/>
                    </a:lnB>
                    <a:solidFill>
                      <a:schemeClr val="accent1">
                        <a:lumMod val="20000"/>
                        <a:lumOff val="80000"/>
                      </a:schemeClr>
                    </a:solidFill>
                  </a:tcPr>
                </a:tc>
                <a:tc>
                  <a:txBody>
                    <a:bodyPr/>
                    <a:lstStyle/>
                    <a:p>
                      <a:pPr algn="ctr"/>
                      <a:r>
                        <a:rPr lang="en-US" sz="160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1.265</a:t>
                      </a:r>
                      <a:endParaRPr lang="en-ID" sz="20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accent1">
                        <a:lumMod val="20000"/>
                        <a:lumOff val="80000"/>
                      </a:schemeClr>
                    </a:solidFill>
                  </a:tcPr>
                </a:tc>
                <a:tc>
                  <a:txBody>
                    <a:bodyPr/>
                    <a:lstStyle/>
                    <a:p>
                      <a:pPr algn="ctr"/>
                      <a:r>
                        <a:rPr lang="en-US" sz="160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0.221</a:t>
                      </a:r>
                      <a:endParaRPr lang="en-ID" sz="20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accent1">
                        <a:lumMod val="20000"/>
                        <a:lumOff val="80000"/>
                      </a:schemeClr>
                    </a:solidFill>
                  </a:tcPr>
                </a:tc>
                <a:tc>
                  <a:txBody>
                    <a:bodyPr/>
                    <a:lstStyle/>
                    <a:p>
                      <a:pPr algn="ctr"/>
                      <a:r>
                        <a:rPr lang="en-US" sz="160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1.538</a:t>
                      </a:r>
                      <a:endParaRPr lang="en-ID" sz="20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accent1">
                        <a:lumMod val="20000"/>
                        <a:lumOff val="80000"/>
                      </a:schemeClr>
                    </a:solidFill>
                  </a:tcPr>
                </a:tc>
                <a:tc>
                  <a:txBody>
                    <a:bodyPr/>
                    <a:lstStyle/>
                    <a:p>
                      <a:pPr algn="ctr"/>
                      <a:r>
                        <a:rPr lang="en-US" sz="160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2.913</a:t>
                      </a:r>
                      <a:endParaRPr lang="en-ID" sz="20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accent1">
                        <a:lumMod val="20000"/>
                        <a:lumOff val="80000"/>
                      </a:schemeClr>
                    </a:solidFill>
                  </a:tcPr>
                </a:tc>
                <a:tc>
                  <a:txBody>
                    <a:bodyPr/>
                    <a:lstStyle/>
                    <a:p>
                      <a:pPr algn="ctr"/>
                      <a:r>
                        <a:rPr lang="en-US" sz="160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1.643</a:t>
                      </a:r>
                      <a:endParaRPr lang="en-ID" sz="200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accent1">
                        <a:lumMod val="20000"/>
                        <a:lumOff val="80000"/>
                      </a:schemeClr>
                    </a:solidFill>
                  </a:tcPr>
                </a:tc>
                <a:tc>
                  <a:txBody>
                    <a:bodyPr/>
                    <a:lstStyle/>
                    <a:p>
                      <a:pPr algn="ctr"/>
                      <a:r>
                        <a:rPr lang="en-US" sz="1600"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1.020</a:t>
                      </a:r>
                      <a:endParaRPr lang="en-ID" sz="20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accent1">
                        <a:lumMod val="20000"/>
                        <a:lumOff val="80000"/>
                      </a:schemeClr>
                    </a:solidFill>
                  </a:tcPr>
                </a:tc>
                <a:tc>
                  <a:txBody>
                    <a:bodyPr/>
                    <a:lstStyle/>
                    <a:p>
                      <a:pPr algn="ctr"/>
                      <a:r>
                        <a:rPr lang="en-US" sz="1600" b="1"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8.600</a:t>
                      </a:r>
                      <a:endParaRPr lang="en-ID" sz="20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txBody>
                  <a:tcPr marL="68580" marR="68580" marT="0" marB="0" anchor="ctr">
                    <a:lnL w="6350" cap="flat" cmpd="sng" algn="ctr">
                      <a:solidFill>
                        <a:schemeClr val="tx1">
                          <a:lumMod val="50000"/>
                          <a:lumOff val="50000"/>
                        </a:schemeClr>
                      </a:solidFill>
                      <a:prstDash val="solid"/>
                    </a:lnL>
                    <a:lnR w="19050" cap="flat" cmpd="sng" algn="ctr">
                      <a:solidFill>
                        <a:schemeClr val="tx1"/>
                      </a:solidFill>
                      <a:prstDash val="solid"/>
                    </a:lnR>
                    <a:lnT w="19050" cap="flat" cmpd="sng" algn="ctr">
                      <a:solidFill>
                        <a:schemeClr val="tx1"/>
                      </a:solidFill>
                      <a:prstDash val="solid"/>
                    </a:lnT>
                    <a:lnB w="19050" cap="flat" cmpd="sng" algn="ctr">
                      <a:solidFill>
                        <a:schemeClr val="tx1"/>
                      </a:solidFill>
                      <a:prstDash val="solid"/>
                    </a:lnB>
                    <a:solidFill>
                      <a:schemeClr val="accent1">
                        <a:lumMod val="20000"/>
                        <a:lumOff val="80000"/>
                      </a:schemeClr>
                    </a:solidFill>
                  </a:tcPr>
                </a:tc>
                <a:extLst>
                  <a:ext uri="{0D108BD9-81ED-4DB2-BD59-A6C34878D82A}">
                    <a16:rowId xmlns:a16="http://schemas.microsoft.com/office/drawing/2014/main" val="1910563918"/>
                  </a:ext>
                </a:extLst>
              </a:tr>
            </a:tbl>
          </a:graphicData>
        </a:graphic>
      </p:graphicFrame>
      <p:sp>
        <p:nvSpPr>
          <p:cNvPr id="9" name="TextBox 8">
            <a:extLst>
              <a:ext uri="{FF2B5EF4-FFF2-40B4-BE49-F238E27FC236}">
                <a16:creationId xmlns:a16="http://schemas.microsoft.com/office/drawing/2014/main" id="{D6AE42AF-28E8-B047-85D6-6F9CE8CB5BB2}"/>
              </a:ext>
            </a:extLst>
          </p:cNvPr>
          <p:cNvSpPr txBox="1"/>
          <p:nvPr/>
        </p:nvSpPr>
        <p:spPr>
          <a:xfrm>
            <a:off x="517585" y="966539"/>
            <a:ext cx="6322796" cy="230832"/>
          </a:xfrm>
          <a:prstGeom prst="rect">
            <a:avLst/>
          </a:prstGeom>
          <a:noFill/>
          <a:ln>
            <a:noFill/>
          </a:ln>
        </p:spPr>
        <p:txBody>
          <a:bodyPr wrap="square">
            <a:spAutoFit/>
          </a:bodyPr>
          <a:lstStyle/>
          <a:p>
            <a:pPr marR="0" fontAlgn="base">
              <a:lnSpc>
                <a:spcPct val="90000"/>
              </a:lnSpc>
              <a:spcAft>
                <a:spcPts val="600"/>
              </a:spcAft>
              <a:buSzPct val="120000"/>
              <a:tabLst>
                <a:tab pos="5156200" algn="l"/>
              </a:tabLst>
            </a:pPr>
            <a:r>
              <a:rPr kumimoji="0" lang="de-DE" altLang="en-US" sz="1000" b="1" i="0" u="none" strike="noStrike" kern="1200" cap="none" normalizeH="0" baseline="0" dirty="0">
                <a:ln>
                  <a:noFill/>
                </a:ln>
                <a:effectLst/>
                <a:latin typeface="Arial" panose="020B0604020202020204" pitchFamily="34" charset="0"/>
                <a:ea typeface="Source Sans Pro" panose="020B0503030403020204" pitchFamily="34" charset="0"/>
                <a:cs typeface="Arial" panose="020B0604020202020204" pitchFamily="34" charset="0"/>
              </a:rPr>
              <a:t>Table 4. Hypothesis Testing result for All Locations </a:t>
            </a:r>
          </a:p>
        </p:txBody>
      </p:sp>
      <p:sp>
        <p:nvSpPr>
          <p:cNvPr id="13" name="TextBox 12">
            <a:extLst>
              <a:ext uri="{FF2B5EF4-FFF2-40B4-BE49-F238E27FC236}">
                <a16:creationId xmlns:a16="http://schemas.microsoft.com/office/drawing/2014/main" id="{C7759DCE-E110-6752-8C85-DE8B1CDAC2E1}"/>
              </a:ext>
            </a:extLst>
          </p:cNvPr>
          <p:cNvSpPr txBox="1"/>
          <p:nvPr/>
        </p:nvSpPr>
        <p:spPr>
          <a:xfrm>
            <a:off x="296032" y="4259189"/>
            <a:ext cx="11188459" cy="2967800"/>
          </a:xfrm>
          <a:prstGeom prst="rect">
            <a:avLst/>
          </a:prstGeom>
          <a:noFill/>
          <a:ln>
            <a:noFill/>
          </a:ln>
        </p:spPr>
        <p:txBody>
          <a:bodyPr wrap="square">
            <a:spAutoFit/>
          </a:bodyPr>
          <a:lstStyle/>
          <a:p>
            <a:pPr marL="387350" marR="215900" indent="-171450" fontAlgn="base">
              <a:lnSpc>
                <a:spcPct val="150000"/>
              </a:lnSpc>
              <a:spcAft>
                <a:spcPts val="0"/>
              </a:spcAft>
              <a:buFont typeface="Arial" panose="020B0604020202020204" pitchFamily="34" charset="0"/>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From the calculation, Chi-Square Statistic is </a:t>
            </a:r>
            <a:r>
              <a:rPr lang="en-US" sz="1200" b="1"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8.600</a:t>
            </a:r>
          </a:p>
          <a:p>
            <a:pPr marL="387350" marR="215900" indent="-171450" fontAlgn="base">
              <a:lnSpc>
                <a:spcPct val="150000"/>
              </a:lnSpc>
              <a:spcAft>
                <a:spcPts val="0"/>
              </a:spcAft>
              <a:buFont typeface="Arial" panose="020B0604020202020204" pitchFamily="34" charset="0"/>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b="1"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degree of freedom = (row - 1) * </a:t>
            </a:r>
            <a:r>
              <a:rPr lang="en-US" sz="1200" b="1" i="1"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(column - 1) </a:t>
            </a:r>
            <a:r>
              <a:rPr lang="en-US" sz="1200" i="1"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 (4 - 1) * (</a:t>
            </a:r>
            <a:r>
              <a:rPr lang="en-US" sz="1200"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6 - 1</a:t>
            </a:r>
            <a:r>
              <a:rPr lang="en-US" sz="1200" i="1"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 = </a:t>
            </a:r>
            <a:r>
              <a:rPr lang="en-US" sz="1200" b="1"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15</a:t>
            </a:r>
          </a:p>
          <a:p>
            <a:pPr marL="387350" marR="215900" indent="-171450" fontAlgn="base">
              <a:lnSpc>
                <a:spcPct val="150000"/>
              </a:lnSpc>
              <a:spcAft>
                <a:spcPts val="0"/>
              </a:spcAft>
              <a:buFont typeface="Arial" panose="020B0604020202020204" pitchFamily="34" charset="0"/>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Based on Chi-Square table, the </a:t>
            </a:r>
            <a:r>
              <a:rPr lang="en-US" sz="1200" b="1"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Critical value</a:t>
            </a:r>
            <a:r>
              <a:rPr lang="en-US" sz="1200"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 for chi-squared statistic with degree of freedom of 15 and a p-value of 0.05 is </a:t>
            </a:r>
            <a:r>
              <a:rPr lang="en-US" sz="1200" b="1" dirty="0">
                <a:solidFill>
                  <a:srgbClr val="C00000"/>
                </a:solidFill>
                <a:effectLst/>
                <a:latin typeface="Arial" panose="020B0604020202020204" pitchFamily="34" charset="0"/>
                <a:ea typeface="Palatino Linotype" panose="02040502050505030304" pitchFamily="18" charset="0"/>
                <a:cs typeface="Palatino Linotype" panose="02040502050505030304" pitchFamily="18" charset="0"/>
              </a:rPr>
              <a:t>24.99579</a:t>
            </a:r>
            <a:endParaRPr lang="en-ID" sz="1200" dirty="0">
              <a:solidFill>
                <a:srgbClr val="C00000"/>
              </a:solidFill>
              <a:effectLst/>
              <a:latin typeface="Palatino Linotype" panose="02040502050505030304" pitchFamily="18" charset="0"/>
              <a:ea typeface="Palatino Linotype" panose="02040502050505030304" pitchFamily="18" charset="0"/>
              <a:cs typeface="Palatino Linotype" panose="02040502050505030304" pitchFamily="18" charset="0"/>
            </a:endParaRPr>
          </a:p>
          <a:p>
            <a:pPr marL="387350" marR="215900" indent="-171450" algn="just" fontAlgn="base">
              <a:lnSpc>
                <a:spcPct val="150000"/>
              </a:lnSpc>
              <a:buFont typeface="Arial" panose="020B0604020202020204" pitchFamily="34" charset="0"/>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As the </a:t>
            </a:r>
            <a:r>
              <a:rPr lang="en-US" sz="1200" b="1"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Chi-Square Statistic </a:t>
            </a:r>
            <a:r>
              <a:rPr lang="en-US" sz="1200" b="1" dirty="0">
                <a:solidFill>
                  <a:srgbClr val="000000"/>
                </a:solidFill>
                <a:latin typeface="Arial" panose="020B0604020202020204" pitchFamily="34" charset="0"/>
                <a:ea typeface="Palatino Linotype" panose="02040502050505030304" pitchFamily="18" charset="0"/>
                <a:cs typeface="Palatino Linotype" panose="02040502050505030304" pitchFamily="18" charset="0"/>
              </a:rPr>
              <a:t>8.600</a:t>
            </a:r>
            <a:r>
              <a:rPr lang="en-US" sz="1200" b="1"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 </a:t>
            </a:r>
            <a:r>
              <a:rPr lang="en-US" sz="1200"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is </a:t>
            </a:r>
            <a:r>
              <a:rPr lang="en-US" sz="1200" b="1"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lesser than Critical value 24.99579</a:t>
            </a:r>
            <a:r>
              <a:rPr lang="en-US" sz="1200" dirty="0">
                <a:solidFill>
                  <a:srgbClr val="000000"/>
                </a:solidFill>
                <a:effectLst/>
                <a:latin typeface="Arial" panose="020B0604020202020204" pitchFamily="34" charset="0"/>
                <a:ea typeface="Palatino Linotype" panose="02040502050505030304" pitchFamily="18" charset="0"/>
                <a:cs typeface="Palatino Linotype" panose="02040502050505030304" pitchFamily="18" charset="0"/>
              </a:rPr>
              <a:t>, </a:t>
            </a:r>
            <a:r>
              <a:rPr lang="en-ID" sz="1200" dirty="0">
                <a:solidFill>
                  <a:srgbClr val="000000"/>
                </a:solidFill>
                <a:effectLst/>
                <a:latin typeface="Arial" panose="020B0604020202020204" pitchFamily="34" charset="0"/>
                <a:ea typeface="Times New Roman" panose="02020603050405020304" pitchFamily="18" charset="0"/>
                <a:cs typeface="Palatino Linotype" panose="02040502050505030304" pitchFamily="18" charset="0"/>
              </a:rPr>
              <a:t>it means that the observed frequencies are not significantly different from the expected frequencies. </a:t>
            </a:r>
          </a:p>
          <a:p>
            <a:pPr marL="387350" marR="215900" indent="-171450" algn="just" fontAlgn="base">
              <a:lnSpc>
                <a:spcPct val="150000"/>
              </a:lnSpc>
              <a:buFont typeface="Arial" panose="020B0604020202020204" pitchFamily="34" charset="0"/>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D" sz="1200" dirty="0">
                <a:solidFill>
                  <a:srgbClr val="000000"/>
                </a:solidFill>
                <a:effectLst/>
                <a:latin typeface="Arial" panose="020B0604020202020204" pitchFamily="34" charset="0"/>
                <a:ea typeface="Times New Roman" panose="02020603050405020304" pitchFamily="18" charset="0"/>
                <a:cs typeface="Palatino Linotype" panose="02040502050505030304" pitchFamily="18" charset="0"/>
              </a:rPr>
              <a:t>This means that it is </a:t>
            </a:r>
            <a:r>
              <a:rPr lang="en-ID" sz="1200" b="1" dirty="0">
                <a:solidFill>
                  <a:srgbClr val="000000"/>
                </a:solidFill>
                <a:effectLst/>
                <a:latin typeface="Arial" panose="020B0604020202020204" pitchFamily="34" charset="0"/>
                <a:ea typeface="Times New Roman" panose="02020603050405020304" pitchFamily="18" charset="0"/>
                <a:cs typeface="Palatino Linotype" panose="02040502050505030304" pitchFamily="18" charset="0"/>
              </a:rPr>
              <a:t>not possible to reject the null hypothesis of independence</a:t>
            </a:r>
            <a:r>
              <a:rPr lang="en-ID" sz="1200" dirty="0">
                <a:solidFill>
                  <a:srgbClr val="000000"/>
                </a:solidFill>
                <a:effectLst/>
                <a:latin typeface="Arial" panose="020B0604020202020204" pitchFamily="34" charset="0"/>
                <a:ea typeface="Times New Roman" panose="02020603050405020304" pitchFamily="18" charset="0"/>
                <a:cs typeface="Palatino Linotype" panose="02040502050505030304" pitchFamily="18" charset="0"/>
              </a:rPr>
              <a:t> between the variables. </a:t>
            </a:r>
          </a:p>
          <a:p>
            <a:pPr marL="387350" marR="215900" indent="-171450" algn="just" fontAlgn="base">
              <a:lnSpc>
                <a:spcPct val="150000"/>
              </a:lnSpc>
              <a:buFont typeface="Arial" panose="020B0604020202020204" pitchFamily="34" charset="0"/>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D" sz="1200" dirty="0">
                <a:solidFill>
                  <a:srgbClr val="000000"/>
                </a:solidFill>
                <a:latin typeface="Arial" panose="020B0604020202020204" pitchFamily="34" charset="0"/>
                <a:ea typeface="Palatino Linotype" panose="02040502050505030304" pitchFamily="18" charset="0"/>
                <a:cs typeface="Palatino Linotype" panose="02040502050505030304" pitchFamily="18" charset="0"/>
              </a:rPr>
              <a:t>Therefore, sentiment towards Digital and Robot pet companions are not dependent on locations. (independent, h0).</a:t>
            </a:r>
            <a:endParaRPr lang="en-ID" sz="12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p>
            <a:pPr marL="215900" marR="215900" algn="just" fontAlgn="base">
              <a:lnSpc>
                <a:spcPct val="150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ID" sz="14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p>
            <a:pPr marL="215900" marR="215900" fontAlgn="base">
              <a:lnSpc>
                <a:spcPct val="150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ID" sz="14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p>
            <a:pPr marL="215900" marR="215900" fontAlgn="base">
              <a:lnSpc>
                <a:spcPct val="150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ID" sz="1400" dirty="0">
              <a:effectLst/>
              <a:latin typeface="Palatino Linotype" panose="02040502050505030304" pitchFamily="18" charset="0"/>
              <a:ea typeface="Palatino Linotype" panose="02040502050505030304" pitchFamily="18" charset="0"/>
              <a:cs typeface="Palatino Linotype" panose="02040502050505030304" pitchFamily="18" charset="0"/>
            </a:endParaRPr>
          </a:p>
        </p:txBody>
      </p:sp>
    </p:spTree>
    <p:extLst>
      <p:ext uri="{BB962C8B-B14F-4D97-AF65-F5344CB8AC3E}">
        <p14:creationId xmlns:p14="http://schemas.microsoft.com/office/powerpoint/2010/main" val="368666364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a:xfrm>
            <a:off x="447028" y="6667836"/>
            <a:ext cx="468000" cy="135423"/>
          </a:xfrm>
        </p:spPr>
        <p:txBody>
          <a:bodyPr vert="horz" lIns="0" tIns="0" rIns="0" bIns="0" rtlCol="0" anchor="t" anchorCtr="0">
            <a:normAutofit/>
          </a:bodyPr>
          <a:lstStyle/>
          <a:p>
            <a:pPr>
              <a:spcAft>
                <a:spcPts val="600"/>
              </a:spcAft>
            </a:pPr>
            <a:fld id="{9DE2538E-986B-6C46-B955-8C701E8C89AF}" type="datetime1">
              <a:rPr lang="de-DE" smtClean="0"/>
              <a:pPr>
                <a:spcAft>
                  <a:spcPts val="600"/>
                </a:spcAft>
              </a:pPr>
              <a:t>16.07.2023</a:t>
            </a:fld>
            <a:endParaRPr lang="de-DE"/>
          </a:p>
        </p:txBody>
      </p:sp>
      <p:sp>
        <p:nvSpPr>
          <p:cNvPr id="31" name="Footer Placeholder 2">
            <a:extLst>
              <a:ext uri="{FF2B5EF4-FFF2-40B4-BE49-F238E27FC236}">
                <a16:creationId xmlns:a16="http://schemas.microsoft.com/office/drawing/2014/main" id="{65AF2230-492B-F8E1-FF39-7F4513F89AEC}"/>
              </a:ext>
            </a:extLst>
          </p:cNvPr>
          <p:cNvSpPr>
            <a:spLocks noGrp="1"/>
          </p:cNvSpPr>
          <p:nvPr>
            <p:ph type="ftr" sz="quarter" idx="11"/>
          </p:nvPr>
        </p:nvSpPr>
        <p:spPr>
          <a:xfrm>
            <a:off x="1445977" y="6667837"/>
            <a:ext cx="10474325" cy="135422"/>
          </a:xfrm>
        </p:spPr>
        <p:txBody>
          <a:bodyPr vert="horz" lIns="0" tIns="0" rIns="0" bIns="0" rtlCol="0" anchor="t" anchorCtr="0">
            <a:normAutofit/>
          </a:bodyPr>
          <a:lstStyle/>
          <a:p>
            <a:pPr>
              <a:spcAft>
                <a:spcPts val="600"/>
              </a:spcAft>
            </a:pPr>
            <a:r>
              <a:rPr lang="de-DE" kern="1200">
                <a:latin typeface="+mn-lt"/>
                <a:ea typeface="+mn-ea"/>
                <a:cs typeface="+mn-cs"/>
              </a:rPr>
              <a:t>Fußzeile</a:t>
            </a:r>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a:xfrm>
            <a:off x="959840" y="6667836"/>
            <a:ext cx="415290" cy="135422"/>
          </a:xfrm>
        </p:spPr>
        <p:txBody>
          <a:bodyPr vert="horz" lIns="0" tIns="0" rIns="0" bIns="0" rtlCol="0" anchor="t" anchorCtr="0">
            <a:normAutofit/>
          </a:bodyPr>
          <a:lstStyle/>
          <a:p>
            <a:pPr>
              <a:spcAft>
                <a:spcPts val="600"/>
              </a:spcAft>
            </a:pPr>
            <a:fld id="{19C38A61-2AC7-4B0E-B80F-DDADD701BB40}" type="slidenum">
              <a:rPr lang="de-DE" smtClean="0"/>
              <a:pPr>
                <a:spcAft>
                  <a:spcPts val="600"/>
                </a:spcAft>
              </a:pPr>
              <a:t>34</a:t>
            </a:fld>
            <a:endParaRPr lang="de-DE"/>
          </a:p>
        </p:txBody>
      </p:sp>
      <p:sp>
        <p:nvSpPr>
          <p:cNvPr id="26" name="TextBox 25">
            <a:extLst>
              <a:ext uri="{FF2B5EF4-FFF2-40B4-BE49-F238E27FC236}">
                <a16:creationId xmlns:a16="http://schemas.microsoft.com/office/drawing/2014/main" id="{A7E43D4B-1417-4F3E-E26B-8C573D3CA991}"/>
              </a:ext>
            </a:extLst>
          </p:cNvPr>
          <p:cNvSpPr txBox="1"/>
          <p:nvPr/>
        </p:nvSpPr>
        <p:spPr>
          <a:xfrm>
            <a:off x="9557798" y="3960658"/>
            <a:ext cx="2087593" cy="386811"/>
          </a:xfrm>
          <a:prstGeom prst="rect">
            <a:avLst/>
          </a:prstGeom>
        </p:spPr>
        <p:txBody>
          <a:bodyPr vert="horz" lIns="0" tIns="25200" rIns="0" bIns="0" rtlCol="0" anchor="t">
            <a:normAutofit/>
          </a:bodyPr>
          <a:lstStyle/>
          <a:p>
            <a:pPr>
              <a:lnSpc>
                <a:spcPct val="120000"/>
              </a:lnSpc>
              <a:spcAft>
                <a:spcPts val="600"/>
              </a:spcAft>
              <a:buClr>
                <a:schemeClr val="accent5"/>
              </a:buClr>
              <a:buSzPct val="120000"/>
            </a:pPr>
            <a:r>
              <a:rPr kumimoji="0" lang="de-DE" altLang="en-US" sz="1200" b="1" i="0" u="none" strike="noStrike" cap="none" normalizeH="0" dirty="0">
                <a:ln>
                  <a:noFill/>
                </a:ln>
                <a:effectLst/>
              </a:rPr>
              <a:t>Source: Own Representation</a:t>
            </a:r>
            <a:endParaRPr lang="de-DE" sz="1200" dirty="0"/>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581891" y="342783"/>
            <a:ext cx="8493098" cy="458484"/>
          </a:xfrm>
          <a:solidFill>
            <a:srgbClr val="92D050"/>
          </a:solidFill>
        </p:spPr>
        <p:txBody>
          <a:bodyPr wrap="none" lIns="115200" tIns="36000" rIns="115200" bIns="18000">
            <a:normAutofit/>
          </a:bodyPr>
          <a:lstStyle/>
          <a:p>
            <a:r>
              <a:rPr kumimoji="0" lang="de-DE" altLang="en-US" sz="2800" b="1" i="0" u="none" strike="noStrike" kern="1200" cap="none" normalizeH="0" baseline="0" dirty="0">
                <a:ln>
                  <a:noFill/>
                </a:ln>
                <a:effectLst/>
                <a:latin typeface="+mj-lt"/>
                <a:ea typeface="Source Sans Pro" panose="020B0503030403020204" pitchFamily="34" charset="0"/>
                <a:cs typeface="Arial" panose="020B0604020202020204" pitchFamily="34" charset="0"/>
              </a:rPr>
              <a:t>Chi-square Test Overall Result </a:t>
            </a:r>
            <a:endParaRPr lang="de-DE" sz="2800" kern="1200" cap="all" spc="-20" baseline="0" dirty="0">
              <a:latin typeface="Source Sans Pro Bold" panose="020B0703030503020204" pitchFamily="34" charset="0"/>
              <a:ea typeface="+mj-ea"/>
              <a:cs typeface="+mj-cs"/>
            </a:endParaRPr>
          </a:p>
        </p:txBody>
      </p:sp>
      <p:graphicFrame>
        <p:nvGraphicFramePr>
          <p:cNvPr id="3" name="Table 2">
            <a:extLst>
              <a:ext uri="{FF2B5EF4-FFF2-40B4-BE49-F238E27FC236}">
                <a16:creationId xmlns:a16="http://schemas.microsoft.com/office/drawing/2014/main" id="{F8EB1803-A7CD-5EDB-2E2E-3129B0143743}"/>
              </a:ext>
            </a:extLst>
          </p:cNvPr>
          <p:cNvGraphicFramePr>
            <a:graphicFrameLocks noGrp="1"/>
          </p:cNvGraphicFramePr>
          <p:nvPr>
            <p:extLst>
              <p:ext uri="{D42A27DB-BD31-4B8C-83A1-F6EECF244321}">
                <p14:modId xmlns:p14="http://schemas.microsoft.com/office/powerpoint/2010/main" val="3157698871"/>
              </p:ext>
            </p:extLst>
          </p:nvPr>
        </p:nvGraphicFramePr>
        <p:xfrm>
          <a:off x="581891" y="1450645"/>
          <a:ext cx="10916094" cy="2247446"/>
        </p:xfrm>
        <a:graphic>
          <a:graphicData uri="http://schemas.openxmlformats.org/drawingml/2006/table">
            <a:tbl>
              <a:tblPr firstRow="1" firstCol="1" bandRow="1">
                <a:tableStyleId>{21E4AEA4-8DFA-4A89-87EB-49C32662AFE0}</a:tableStyleId>
              </a:tblPr>
              <a:tblGrid>
                <a:gridCol w="2000962">
                  <a:extLst>
                    <a:ext uri="{9D8B030D-6E8A-4147-A177-3AD203B41FA5}">
                      <a16:colId xmlns:a16="http://schemas.microsoft.com/office/drawing/2014/main" val="4007746109"/>
                    </a:ext>
                  </a:extLst>
                </a:gridCol>
                <a:gridCol w="1819992">
                  <a:extLst>
                    <a:ext uri="{9D8B030D-6E8A-4147-A177-3AD203B41FA5}">
                      <a16:colId xmlns:a16="http://schemas.microsoft.com/office/drawing/2014/main" val="1435749627"/>
                    </a:ext>
                  </a:extLst>
                </a:gridCol>
                <a:gridCol w="1273222">
                  <a:extLst>
                    <a:ext uri="{9D8B030D-6E8A-4147-A177-3AD203B41FA5}">
                      <a16:colId xmlns:a16="http://schemas.microsoft.com/office/drawing/2014/main" val="2562732762"/>
                    </a:ext>
                  </a:extLst>
                </a:gridCol>
                <a:gridCol w="2546448">
                  <a:extLst>
                    <a:ext uri="{9D8B030D-6E8A-4147-A177-3AD203B41FA5}">
                      <a16:colId xmlns:a16="http://schemas.microsoft.com/office/drawing/2014/main" val="4278185466"/>
                    </a:ext>
                  </a:extLst>
                </a:gridCol>
                <a:gridCol w="1637735">
                  <a:extLst>
                    <a:ext uri="{9D8B030D-6E8A-4147-A177-3AD203B41FA5}">
                      <a16:colId xmlns:a16="http://schemas.microsoft.com/office/drawing/2014/main" val="1673841206"/>
                    </a:ext>
                  </a:extLst>
                </a:gridCol>
                <a:gridCol w="1637735">
                  <a:extLst>
                    <a:ext uri="{9D8B030D-6E8A-4147-A177-3AD203B41FA5}">
                      <a16:colId xmlns:a16="http://schemas.microsoft.com/office/drawing/2014/main" val="3998353468"/>
                    </a:ext>
                  </a:extLst>
                </a:gridCol>
              </a:tblGrid>
              <a:tr h="931946">
                <a:tc>
                  <a:txBody>
                    <a:bodyPr/>
                    <a:lstStyle/>
                    <a:p>
                      <a:pPr algn="ctr">
                        <a:lnSpc>
                          <a:spcPct val="150000"/>
                        </a:lnSpc>
                      </a:pPr>
                      <a:r>
                        <a:rPr lang="en-ID" sz="2000" dirty="0">
                          <a:effectLst/>
                          <a:latin typeface="Arial" panose="020B0604020202020204" pitchFamily="34" charset="0"/>
                          <a:cs typeface="Arial" panose="020B0604020202020204" pitchFamily="34" charset="0"/>
                        </a:rPr>
                        <a:t>Continent Pair</a:t>
                      </a:r>
                      <a:endParaRPr lang="en-ID" sz="2000" dirty="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tc>
                <a:tc>
                  <a:txBody>
                    <a:bodyPr/>
                    <a:lstStyle/>
                    <a:p>
                      <a:pPr algn="ctr">
                        <a:lnSpc>
                          <a:spcPct val="150000"/>
                        </a:lnSpc>
                      </a:pPr>
                      <a:r>
                        <a:rPr lang="en-ID" sz="2000" dirty="0">
                          <a:effectLst/>
                          <a:latin typeface="Arial" panose="020B0604020202020204" pitchFamily="34" charset="0"/>
                          <a:cs typeface="Arial" panose="020B0604020202020204" pitchFamily="34" charset="0"/>
                        </a:rPr>
                        <a:t>Chi-Squared</a:t>
                      </a:r>
                    </a:p>
                    <a:p>
                      <a:pPr algn="ctr">
                        <a:lnSpc>
                          <a:spcPct val="150000"/>
                        </a:lnSpc>
                      </a:pPr>
                      <a:r>
                        <a:rPr lang="en-ID" sz="2000" dirty="0">
                          <a:effectLst/>
                          <a:latin typeface="Arial" panose="020B0604020202020204" pitchFamily="34" charset="0"/>
                          <a:cs typeface="Arial" panose="020B0604020202020204" pitchFamily="34" charset="0"/>
                        </a:rPr>
                        <a:t>Statistic</a:t>
                      </a:r>
                      <a:endParaRPr lang="en-ID" sz="2000" dirty="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tc>
                <a:tc>
                  <a:txBody>
                    <a:bodyPr/>
                    <a:lstStyle/>
                    <a:p>
                      <a:pPr algn="ctr">
                        <a:lnSpc>
                          <a:spcPct val="150000"/>
                        </a:lnSpc>
                      </a:pPr>
                      <a:r>
                        <a:rPr lang="en-ID" sz="2000" dirty="0">
                          <a:effectLst/>
                          <a:latin typeface="Arial" panose="020B0604020202020204" pitchFamily="34" charset="0"/>
                          <a:cs typeface="Arial" panose="020B0604020202020204" pitchFamily="34" charset="0"/>
                        </a:rPr>
                        <a:t>Critical Value</a:t>
                      </a:r>
                      <a:endParaRPr lang="en-ID" sz="2000" dirty="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tc>
                <a:tc>
                  <a:txBody>
                    <a:bodyPr/>
                    <a:lstStyle/>
                    <a:p>
                      <a:pPr algn="ctr">
                        <a:lnSpc>
                          <a:spcPct val="150000"/>
                        </a:lnSpc>
                      </a:pPr>
                      <a:r>
                        <a:rPr lang="en-ID" sz="2000" dirty="0">
                          <a:effectLst/>
                          <a:latin typeface="Arial" panose="020B0604020202020204" pitchFamily="34" charset="0"/>
                          <a:cs typeface="Arial" panose="020B0604020202020204" pitchFamily="34" charset="0"/>
                        </a:rPr>
                        <a:t>P-Value (significance level (0.05))</a:t>
                      </a:r>
                      <a:endParaRPr lang="en-ID" sz="2000" dirty="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tc>
                <a:tc>
                  <a:txBody>
                    <a:bodyPr/>
                    <a:lstStyle/>
                    <a:p>
                      <a:pPr algn="ctr">
                        <a:lnSpc>
                          <a:spcPct val="150000"/>
                        </a:lnSpc>
                      </a:pPr>
                      <a:r>
                        <a:rPr lang="en-ID" sz="2000" dirty="0">
                          <a:effectLst/>
                          <a:latin typeface="Arial" panose="020B0604020202020204" pitchFamily="34" charset="0"/>
                          <a:cs typeface="Arial" panose="020B0604020202020204" pitchFamily="34" charset="0"/>
                        </a:rPr>
                        <a:t>Degrees of Freedom</a:t>
                      </a:r>
                      <a:endParaRPr lang="en-ID" sz="2000" dirty="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tc>
                <a:tc>
                  <a:txBody>
                    <a:bodyPr/>
                    <a:lstStyle/>
                    <a:p>
                      <a:pPr algn="ctr">
                        <a:lnSpc>
                          <a:spcPct val="150000"/>
                        </a:lnSpc>
                      </a:pPr>
                      <a:r>
                        <a:rPr lang="en-ID" sz="2000" dirty="0">
                          <a:effectLst/>
                          <a:latin typeface="Arial" panose="020B0604020202020204" pitchFamily="34" charset="0"/>
                          <a:cs typeface="Arial" panose="020B0604020202020204" pitchFamily="34" charset="0"/>
                        </a:rPr>
                        <a:t>Independent (h0)?</a:t>
                      </a:r>
                      <a:endParaRPr lang="en-ID" sz="2000" dirty="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4258118360"/>
                  </a:ext>
                </a:extLst>
              </a:tr>
              <a:tr h="932297">
                <a:tc>
                  <a:txBody>
                    <a:bodyPr/>
                    <a:lstStyle/>
                    <a:p>
                      <a:pPr algn="ctr">
                        <a:lnSpc>
                          <a:spcPct val="150000"/>
                        </a:lnSpc>
                      </a:pPr>
                      <a:r>
                        <a:rPr lang="en-ID" sz="2000">
                          <a:effectLst/>
                          <a:latin typeface="Arial" panose="020B0604020202020204" pitchFamily="34" charset="0"/>
                          <a:cs typeface="Arial" panose="020B0604020202020204" pitchFamily="34" charset="0"/>
                        </a:rPr>
                        <a:t>All continents</a:t>
                      </a:r>
                      <a:endParaRPr lang="en-ID" sz="200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tc>
                <a:tc>
                  <a:txBody>
                    <a:bodyPr/>
                    <a:lstStyle/>
                    <a:p>
                      <a:pPr algn="ctr">
                        <a:lnSpc>
                          <a:spcPct val="150000"/>
                        </a:lnSpc>
                      </a:pPr>
                      <a:r>
                        <a:rPr lang="en-ID" sz="2000" b="1" dirty="0">
                          <a:effectLst/>
                          <a:latin typeface="Arial" panose="020B0604020202020204" pitchFamily="34" charset="0"/>
                          <a:cs typeface="Arial" panose="020B0604020202020204" pitchFamily="34" charset="0"/>
                        </a:rPr>
                        <a:t>8.6</a:t>
                      </a:r>
                      <a:endParaRPr lang="en-ID" sz="2000" b="1" dirty="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tc>
                <a:tc>
                  <a:txBody>
                    <a:bodyPr/>
                    <a:lstStyle/>
                    <a:p>
                      <a:pPr algn="ctr">
                        <a:lnSpc>
                          <a:spcPct val="150000"/>
                        </a:lnSpc>
                      </a:pPr>
                      <a:r>
                        <a:rPr lang="en-ID" sz="2000" b="1" dirty="0">
                          <a:effectLst/>
                          <a:latin typeface="Arial" panose="020B0604020202020204" pitchFamily="34" charset="0"/>
                          <a:cs typeface="Arial" panose="020B0604020202020204" pitchFamily="34" charset="0"/>
                        </a:rPr>
                        <a:t>24.99</a:t>
                      </a:r>
                      <a:endParaRPr lang="en-ID" sz="2000" b="1" dirty="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tc>
                <a:tc>
                  <a:txBody>
                    <a:bodyPr/>
                    <a:lstStyle/>
                    <a:p>
                      <a:pPr algn="ctr">
                        <a:lnSpc>
                          <a:spcPct val="150000"/>
                        </a:lnSpc>
                      </a:pPr>
                      <a:r>
                        <a:rPr lang="en-ID" sz="2000" b="1" dirty="0">
                          <a:effectLst/>
                          <a:latin typeface="Arial" panose="020B0604020202020204" pitchFamily="34" charset="0"/>
                          <a:cs typeface="Arial" panose="020B0604020202020204" pitchFamily="34" charset="0"/>
                        </a:rPr>
                        <a:t>0.897</a:t>
                      </a:r>
                      <a:endParaRPr lang="en-ID" sz="2000" b="1" dirty="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tc>
                <a:tc>
                  <a:txBody>
                    <a:bodyPr/>
                    <a:lstStyle/>
                    <a:p>
                      <a:pPr algn="ctr">
                        <a:lnSpc>
                          <a:spcPct val="150000"/>
                        </a:lnSpc>
                      </a:pPr>
                      <a:r>
                        <a:rPr lang="en-ID" sz="2000" b="1" dirty="0">
                          <a:effectLst/>
                          <a:latin typeface="Arial" panose="020B0604020202020204" pitchFamily="34" charset="0"/>
                          <a:cs typeface="Arial" panose="020B0604020202020204" pitchFamily="34" charset="0"/>
                        </a:rPr>
                        <a:t>15</a:t>
                      </a:r>
                      <a:endParaRPr lang="en-ID" sz="2000" b="1" dirty="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tc>
                <a:tc>
                  <a:txBody>
                    <a:bodyPr/>
                    <a:lstStyle/>
                    <a:p>
                      <a:pPr algn="ctr">
                        <a:lnSpc>
                          <a:spcPct val="150000"/>
                        </a:lnSpc>
                      </a:pPr>
                      <a:r>
                        <a:rPr lang="en-ID" sz="2000" b="1" dirty="0">
                          <a:effectLst/>
                          <a:latin typeface="Arial" panose="020B0604020202020204" pitchFamily="34" charset="0"/>
                          <a:cs typeface="Arial" panose="020B0604020202020204" pitchFamily="34" charset="0"/>
                        </a:rPr>
                        <a:t>Yes</a:t>
                      </a:r>
                      <a:endParaRPr lang="en-ID" sz="2000" b="1" dirty="0">
                        <a:effectLst/>
                        <a:latin typeface="Arial" panose="020B0604020202020204" pitchFamily="34" charset="0"/>
                        <a:ea typeface="Palatino Linotype" panose="0204050205050503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639910521"/>
                  </a:ext>
                </a:extLst>
              </a:tr>
            </a:tbl>
          </a:graphicData>
        </a:graphic>
      </p:graphicFrame>
      <p:sp>
        <p:nvSpPr>
          <p:cNvPr id="8" name="TextBox 7">
            <a:extLst>
              <a:ext uri="{FF2B5EF4-FFF2-40B4-BE49-F238E27FC236}">
                <a16:creationId xmlns:a16="http://schemas.microsoft.com/office/drawing/2014/main" id="{E2DABC46-EDB7-E5EE-A7A0-7A7F1B6274EC}"/>
              </a:ext>
            </a:extLst>
          </p:cNvPr>
          <p:cNvSpPr txBox="1"/>
          <p:nvPr/>
        </p:nvSpPr>
        <p:spPr>
          <a:xfrm>
            <a:off x="581891" y="4541131"/>
            <a:ext cx="10916094" cy="1569660"/>
          </a:xfrm>
          <a:prstGeom prst="rect">
            <a:avLst/>
          </a:prstGeom>
          <a:noFill/>
          <a:ln>
            <a:noFill/>
          </a:ln>
        </p:spPr>
        <p:txBody>
          <a:bodyPr wrap="square">
            <a:spAutoFit/>
          </a:bodyPr>
          <a:lstStyle/>
          <a:p>
            <a:r>
              <a:rPr lang="en-ID" sz="2400" dirty="0">
                <a:effectLst/>
                <a:latin typeface="Arial" panose="020B0604020202020204" pitchFamily="34" charset="0"/>
                <a:ea typeface="Times New Roman" panose="02020603050405020304" pitchFamily="18" charset="0"/>
              </a:rPr>
              <a:t>The observed Chi-Squared statistic of 8.6 doesn’t exceed this critical value, indicating that the observed frequencies are not significantly different from the expected frequencies. This means that the null hypothesis that the two variables are independent cannot be rejected.</a:t>
            </a:r>
            <a:endParaRPr lang="en-ID" sz="2400" dirty="0"/>
          </a:p>
        </p:txBody>
      </p:sp>
    </p:spTree>
    <p:extLst>
      <p:ext uri="{BB962C8B-B14F-4D97-AF65-F5344CB8AC3E}">
        <p14:creationId xmlns:p14="http://schemas.microsoft.com/office/powerpoint/2010/main" val="28296179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a:xfrm>
            <a:off x="447028" y="6667836"/>
            <a:ext cx="468000" cy="135423"/>
          </a:xfrm>
        </p:spPr>
        <p:txBody>
          <a:bodyPr vert="horz" lIns="0" tIns="0" rIns="0" bIns="0" rtlCol="0" anchor="t" anchorCtr="0">
            <a:normAutofit/>
          </a:bodyPr>
          <a:lstStyle/>
          <a:p>
            <a:pPr>
              <a:spcAft>
                <a:spcPts val="600"/>
              </a:spcAft>
            </a:pPr>
            <a:fld id="{9DE2538E-986B-6C46-B955-8C701E8C89AF}" type="datetime1">
              <a:rPr lang="de-DE" smtClean="0"/>
              <a:pPr>
                <a:spcAft>
                  <a:spcPts val="600"/>
                </a:spcAft>
              </a:pPr>
              <a:t>16.07.2023</a:t>
            </a:fld>
            <a:endParaRPr lang="de-DE"/>
          </a:p>
        </p:txBody>
      </p:sp>
      <p:sp>
        <p:nvSpPr>
          <p:cNvPr id="31" name="Footer Placeholder 2">
            <a:extLst>
              <a:ext uri="{FF2B5EF4-FFF2-40B4-BE49-F238E27FC236}">
                <a16:creationId xmlns:a16="http://schemas.microsoft.com/office/drawing/2014/main" id="{65AF2230-492B-F8E1-FF39-7F4513F89AEC}"/>
              </a:ext>
            </a:extLst>
          </p:cNvPr>
          <p:cNvSpPr>
            <a:spLocks noGrp="1"/>
          </p:cNvSpPr>
          <p:nvPr>
            <p:ph type="ftr" sz="quarter" idx="11"/>
          </p:nvPr>
        </p:nvSpPr>
        <p:spPr>
          <a:xfrm>
            <a:off x="1445977" y="6667837"/>
            <a:ext cx="10474325" cy="135422"/>
          </a:xfrm>
        </p:spPr>
        <p:txBody>
          <a:bodyPr vert="horz" lIns="0" tIns="0" rIns="0" bIns="0" rtlCol="0" anchor="t" anchorCtr="0">
            <a:normAutofit/>
          </a:bodyPr>
          <a:lstStyle/>
          <a:p>
            <a:pPr>
              <a:spcAft>
                <a:spcPts val="600"/>
              </a:spcAft>
            </a:pPr>
            <a:r>
              <a:rPr lang="de-DE" kern="1200">
                <a:latin typeface="+mn-lt"/>
                <a:ea typeface="+mn-ea"/>
                <a:cs typeface="+mn-cs"/>
              </a:rPr>
              <a:t>Fußzeile</a:t>
            </a:r>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a:xfrm>
            <a:off x="959840" y="6667836"/>
            <a:ext cx="415290" cy="135422"/>
          </a:xfrm>
        </p:spPr>
        <p:txBody>
          <a:bodyPr vert="horz" lIns="0" tIns="0" rIns="0" bIns="0" rtlCol="0" anchor="t" anchorCtr="0">
            <a:normAutofit/>
          </a:bodyPr>
          <a:lstStyle/>
          <a:p>
            <a:pPr>
              <a:spcAft>
                <a:spcPts val="600"/>
              </a:spcAft>
            </a:pPr>
            <a:fld id="{19C38A61-2AC7-4B0E-B80F-DDADD701BB40}" type="slidenum">
              <a:rPr lang="de-DE" smtClean="0"/>
              <a:pPr>
                <a:spcAft>
                  <a:spcPts val="600"/>
                </a:spcAft>
              </a:pPr>
              <a:t>35</a:t>
            </a:fld>
            <a:endParaRPr lang="de-DE"/>
          </a:p>
        </p:txBody>
      </p:sp>
      <p:sp>
        <p:nvSpPr>
          <p:cNvPr id="26" name="TextBox 25">
            <a:extLst>
              <a:ext uri="{FF2B5EF4-FFF2-40B4-BE49-F238E27FC236}">
                <a16:creationId xmlns:a16="http://schemas.microsoft.com/office/drawing/2014/main" id="{A7E43D4B-1417-4F3E-E26B-8C573D3CA991}"/>
              </a:ext>
            </a:extLst>
          </p:cNvPr>
          <p:cNvSpPr txBox="1"/>
          <p:nvPr/>
        </p:nvSpPr>
        <p:spPr>
          <a:xfrm>
            <a:off x="9437297" y="5976886"/>
            <a:ext cx="2087593" cy="386811"/>
          </a:xfrm>
          <a:prstGeom prst="rect">
            <a:avLst/>
          </a:prstGeom>
        </p:spPr>
        <p:txBody>
          <a:bodyPr vert="horz" lIns="0" tIns="25200" rIns="0" bIns="0" rtlCol="0" anchor="t">
            <a:normAutofit/>
          </a:bodyPr>
          <a:lstStyle/>
          <a:p>
            <a:pPr>
              <a:lnSpc>
                <a:spcPct val="120000"/>
              </a:lnSpc>
              <a:spcAft>
                <a:spcPts val="600"/>
              </a:spcAft>
              <a:buClr>
                <a:schemeClr val="accent5"/>
              </a:buClr>
              <a:buSzPct val="120000"/>
            </a:pPr>
            <a:r>
              <a:rPr kumimoji="0" lang="de-DE" altLang="en-US" sz="1200" b="1" i="0" u="none" strike="noStrike" cap="none" normalizeH="0" dirty="0">
                <a:ln>
                  <a:noFill/>
                </a:ln>
                <a:effectLst/>
              </a:rPr>
              <a:t>Source: Own Representation</a:t>
            </a:r>
            <a:endParaRPr lang="de-DE" sz="1200" dirty="0"/>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581891" y="342783"/>
            <a:ext cx="8493098" cy="458484"/>
          </a:xfrm>
          <a:solidFill>
            <a:srgbClr val="92D050"/>
          </a:solidFill>
        </p:spPr>
        <p:txBody>
          <a:bodyPr wrap="none" lIns="115200" tIns="36000" rIns="115200" bIns="18000">
            <a:normAutofit/>
          </a:bodyPr>
          <a:lstStyle/>
          <a:p>
            <a:r>
              <a:rPr kumimoji="0" lang="de-DE" altLang="en-US" sz="2800" b="1" i="0" u="none" strike="noStrike" kern="1200" cap="none" normalizeH="0" baseline="0" dirty="0">
                <a:ln>
                  <a:noFill/>
                </a:ln>
                <a:effectLst/>
                <a:latin typeface="+mj-lt"/>
                <a:ea typeface="Source Sans Pro" panose="020B0503030403020204" pitchFamily="34" charset="0"/>
                <a:cs typeface="Arial" panose="020B0604020202020204" pitchFamily="34" charset="0"/>
              </a:rPr>
              <a:t>Chi-square Test Result Overall with Python Code</a:t>
            </a:r>
            <a:endParaRPr lang="de-DE" sz="2800" kern="1200" cap="all" spc="-20" baseline="0" dirty="0">
              <a:latin typeface="Source Sans Pro Bold" panose="020B0703030503020204" pitchFamily="34" charset="0"/>
              <a:ea typeface="+mj-ea"/>
              <a:cs typeface="+mj-cs"/>
            </a:endParaRPr>
          </a:p>
        </p:txBody>
      </p:sp>
      <p:sp>
        <p:nvSpPr>
          <p:cNvPr id="9" name="TextBox 8">
            <a:extLst>
              <a:ext uri="{FF2B5EF4-FFF2-40B4-BE49-F238E27FC236}">
                <a16:creationId xmlns:a16="http://schemas.microsoft.com/office/drawing/2014/main" id="{D6AE42AF-28E8-B047-85D6-6F9CE8CB5BB2}"/>
              </a:ext>
            </a:extLst>
          </p:cNvPr>
          <p:cNvSpPr txBox="1"/>
          <p:nvPr/>
        </p:nvSpPr>
        <p:spPr>
          <a:xfrm>
            <a:off x="581891" y="1281923"/>
            <a:ext cx="6322796" cy="230832"/>
          </a:xfrm>
          <a:prstGeom prst="rect">
            <a:avLst/>
          </a:prstGeom>
          <a:noFill/>
          <a:ln>
            <a:noFill/>
          </a:ln>
        </p:spPr>
        <p:txBody>
          <a:bodyPr wrap="square">
            <a:spAutoFit/>
          </a:bodyPr>
          <a:lstStyle/>
          <a:p>
            <a:pPr marR="0" fontAlgn="base">
              <a:lnSpc>
                <a:spcPct val="90000"/>
              </a:lnSpc>
              <a:spcAft>
                <a:spcPts val="600"/>
              </a:spcAft>
              <a:buSzPct val="120000"/>
              <a:tabLst>
                <a:tab pos="5156200" algn="l"/>
              </a:tabLst>
            </a:pPr>
            <a:r>
              <a:rPr kumimoji="0" lang="de-DE" altLang="en-US" sz="1000" b="1" i="0" u="none" strike="noStrike" kern="1200" cap="none" normalizeH="0" baseline="0" dirty="0">
                <a:ln>
                  <a:noFill/>
                </a:ln>
                <a:effectLst/>
                <a:latin typeface="Arial" panose="020B0604020202020204" pitchFamily="34" charset="0"/>
                <a:ea typeface="Source Sans Pro" panose="020B0503030403020204" pitchFamily="34" charset="0"/>
                <a:cs typeface="Arial" panose="020B0604020202020204" pitchFamily="34" charset="0"/>
              </a:rPr>
              <a:t>Figure 10. Hypothesis Testing Python codes</a:t>
            </a:r>
          </a:p>
        </p:txBody>
      </p:sp>
      <p:pic>
        <p:nvPicPr>
          <p:cNvPr id="10" name="Picture 9" descr="A picture containing text, receipt, screenshot, algebra&#10;&#10;Description automatically generated">
            <a:extLst>
              <a:ext uri="{FF2B5EF4-FFF2-40B4-BE49-F238E27FC236}">
                <a16:creationId xmlns:a16="http://schemas.microsoft.com/office/drawing/2014/main" id="{8E5D22FB-E21E-BAF9-38F4-D482B2895E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1892" y="1589416"/>
            <a:ext cx="10957102" cy="3655444"/>
          </a:xfrm>
          <a:prstGeom prst="rect">
            <a:avLst/>
          </a:prstGeom>
        </p:spPr>
      </p:pic>
    </p:spTree>
    <p:extLst>
      <p:ext uri="{BB962C8B-B14F-4D97-AF65-F5344CB8AC3E}">
        <p14:creationId xmlns:p14="http://schemas.microsoft.com/office/powerpoint/2010/main" val="8862319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5F81323-496B-3A48-A9F0-D4695667465B}"/>
              </a:ext>
            </a:extLst>
          </p:cNvPr>
          <p:cNvSpPr>
            <a:spLocks noGrp="1"/>
          </p:cNvSpPr>
          <p:nvPr>
            <p:ph type="ctrTitle"/>
          </p:nvPr>
        </p:nvSpPr>
        <p:spPr>
          <a:xfrm>
            <a:off x="0" y="2559050"/>
            <a:ext cx="3849974" cy="594000"/>
          </a:xfrm>
          <a:solidFill>
            <a:srgbClr val="92D050"/>
          </a:solidFill>
        </p:spPr>
        <p:txBody>
          <a:bodyPr/>
          <a:lstStyle/>
          <a:p>
            <a:r>
              <a:rPr lang="de-DE" dirty="0"/>
              <a:t>5. DISCUSSIONS</a:t>
            </a:r>
          </a:p>
        </p:txBody>
      </p:sp>
      <p:sp>
        <p:nvSpPr>
          <p:cNvPr id="4" name="Textplatzhalter 3">
            <a:extLst>
              <a:ext uri="{FF2B5EF4-FFF2-40B4-BE49-F238E27FC236}">
                <a16:creationId xmlns:a16="http://schemas.microsoft.com/office/drawing/2014/main" id="{BA8F1443-C141-164D-94A9-0B2F916AC711}"/>
              </a:ext>
            </a:extLst>
          </p:cNvPr>
          <p:cNvSpPr>
            <a:spLocks noGrp="1"/>
          </p:cNvSpPr>
          <p:nvPr>
            <p:ph type="body" sz="quarter" idx="22"/>
          </p:nvPr>
        </p:nvSpPr>
        <p:spPr>
          <a:xfrm>
            <a:off x="97486" y="0"/>
            <a:ext cx="1968361" cy="1759900"/>
          </a:xfrm>
        </p:spPr>
        <p:txBody>
          <a:bodyPr/>
          <a:lstStyle/>
          <a:p>
            <a:r>
              <a:rPr lang="de-DE" dirty="0"/>
              <a:t>05</a:t>
            </a:r>
          </a:p>
        </p:txBody>
      </p:sp>
    </p:spTree>
    <p:extLst>
      <p:ext uri="{BB962C8B-B14F-4D97-AF65-F5344CB8AC3E}">
        <p14:creationId xmlns:p14="http://schemas.microsoft.com/office/powerpoint/2010/main" val="8894346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p:txBody>
          <a:bodyPr/>
          <a:lstStyle/>
          <a:p>
            <a:fld id="{9DE2538E-986B-6C46-B955-8C701E8C89AF}" type="datetime1">
              <a:rPr lang="de-DE" smtClean="0"/>
              <a:t>16.07.2023</a:t>
            </a:fld>
            <a:endParaRPr lang="de-DE" dirty="0"/>
          </a:p>
        </p:txBody>
      </p:sp>
      <p:sp>
        <p:nvSpPr>
          <p:cNvPr id="3" name="Fußzeilenplatzhalter 2">
            <a:extLst>
              <a:ext uri="{FF2B5EF4-FFF2-40B4-BE49-F238E27FC236}">
                <a16:creationId xmlns:a16="http://schemas.microsoft.com/office/drawing/2014/main" id="{30BDC39A-1410-8F4C-A863-69DC10FE21CE}"/>
              </a:ext>
            </a:extLst>
          </p:cNvPr>
          <p:cNvSpPr>
            <a:spLocks noGrp="1"/>
          </p:cNvSpPr>
          <p:nvPr>
            <p:ph type="ftr" sz="quarter" idx="11"/>
          </p:nvPr>
        </p:nvSpPr>
        <p:spPr/>
        <p:txBody>
          <a:bodyPr/>
          <a:lstStyle/>
          <a:p>
            <a:r>
              <a:rPr lang="de-DE"/>
              <a:t>Fußzeile</a:t>
            </a:r>
            <a:endParaRPr lang="de-DE" dirty="0"/>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p:txBody>
          <a:bodyPr/>
          <a:lstStyle/>
          <a:p>
            <a:fld id="{19C38A61-2AC7-4B0E-B80F-DDADD701BB40}" type="slidenum">
              <a:rPr lang="de-DE" smtClean="0"/>
              <a:pPr/>
              <a:t>37</a:t>
            </a:fld>
            <a:endParaRPr lang="de-DE" dirty="0"/>
          </a:p>
        </p:txBody>
      </p:sp>
      <p:sp>
        <p:nvSpPr>
          <p:cNvPr id="5" name="Inhaltsplatzhalter 4">
            <a:extLst>
              <a:ext uri="{FF2B5EF4-FFF2-40B4-BE49-F238E27FC236}">
                <a16:creationId xmlns:a16="http://schemas.microsoft.com/office/drawing/2014/main" id="{D4CDF0D7-10A1-A849-960D-014A776E30FF}"/>
              </a:ext>
            </a:extLst>
          </p:cNvPr>
          <p:cNvSpPr>
            <a:spLocks noGrp="1"/>
          </p:cNvSpPr>
          <p:nvPr>
            <p:ph idx="1"/>
          </p:nvPr>
        </p:nvSpPr>
        <p:spPr>
          <a:xfrm>
            <a:off x="447027" y="1183758"/>
            <a:ext cx="11348023" cy="5232917"/>
          </a:xfrm>
        </p:spPr>
        <p:txBody>
          <a:bodyPr/>
          <a:lstStyle/>
          <a:p>
            <a:pPr marL="34925" marR="215900" indent="0" algn="just">
              <a:lnSpc>
                <a:spcPct val="150000"/>
              </a:lnSpc>
              <a:spcAft>
                <a:spcPts val="0"/>
              </a:spcAft>
              <a:buNone/>
            </a:pPr>
            <a:r>
              <a:rPr lang="en-US" sz="2000" dirty="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Based on the calculated sentiment proportions, all continents have relatively high positive sentiment percentages. All continents have </a:t>
            </a:r>
            <a:r>
              <a:rPr lang="en-US" sz="2000" b="1" dirty="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strong positive sentiments</a:t>
            </a:r>
            <a:r>
              <a:rPr lang="en-US" sz="2000" dirty="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 AI robot digital companion company marketing has a high possibility to be successful in all these locations.</a:t>
            </a:r>
          </a:p>
          <a:p>
            <a:pPr marL="34925" marR="215900" indent="0" algn="just">
              <a:lnSpc>
                <a:spcPct val="150000"/>
              </a:lnSpc>
              <a:spcAft>
                <a:spcPts val="0"/>
              </a:spcAft>
              <a:buNone/>
            </a:pPr>
            <a:endParaRPr lang="en-US" sz="2000" dirty="0">
              <a:solidFill>
                <a:srgbClr val="000000"/>
              </a:solidFill>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gn="just">
              <a:lnSpc>
                <a:spcPct val="150000"/>
              </a:lnSpc>
              <a:buNone/>
            </a:pPr>
            <a:r>
              <a:rPr lang="en-US" sz="2000" dirty="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Europe has the highest positive sentiment proportion (63.2%), followed by America (62.6%), Australia (59.1%), and Asia (54.7%). </a:t>
            </a:r>
            <a:endParaRPr lang="en-ID" sz="2000" dirty="0">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Aft>
                <a:spcPts val="0"/>
              </a:spcAft>
              <a:buNone/>
            </a:pPr>
            <a:endParaRPr lang="en-ID" sz="2000" dirty="0">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gn="just">
              <a:lnSpc>
                <a:spcPct val="150000"/>
              </a:lnSpc>
              <a:spcAft>
                <a:spcPts val="0"/>
              </a:spcAft>
              <a:buNone/>
            </a:pPr>
            <a:r>
              <a:rPr lang="en-US" sz="2000" dirty="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According to the Chi-Square test results, the </a:t>
            </a:r>
            <a:r>
              <a:rPr lang="en-US" sz="2000" b="1" dirty="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null hypothesis of independence between variables cannot be rejected.</a:t>
            </a:r>
            <a:r>
              <a:rPr lang="en-US" sz="2000" dirty="0">
                <a:solidFill>
                  <a:srgbClr val="000000"/>
                </a:solidFill>
                <a:effectLst/>
                <a:latin typeface="Arial" panose="020B0604020202020204" pitchFamily="34" charset="0"/>
                <a:ea typeface="Palatino Linotype" panose="02040502050505030304" pitchFamily="18" charset="0"/>
                <a:cs typeface="Arial" panose="020B0604020202020204" pitchFamily="34" charset="0"/>
              </a:rPr>
              <a:t> This means that there is not enough evidence to conclude that sentiments depend on different continents. Therefore, it may not be a significant factor to determine which continents are suitable for AI robot digital companion business marketing.</a:t>
            </a:r>
            <a:endParaRPr lang="de-DE" sz="1800" dirty="0">
              <a:latin typeface="Arial" panose="020B0604020202020204" pitchFamily="34" charset="0"/>
              <a:cs typeface="Arial" panose="020B0604020202020204" pitchFamily="34" charset="0"/>
            </a:endParaRPr>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420792" y="385174"/>
            <a:ext cx="5675208" cy="578845"/>
          </a:xfrm>
          <a:solidFill>
            <a:srgbClr val="92D050"/>
          </a:solidFill>
        </p:spPr>
        <p:txBody>
          <a:bodyPr/>
          <a:lstStyle/>
          <a:p>
            <a:r>
              <a:rPr lang="de-DE" dirty="0"/>
              <a:t>5.1 Result Interpretation</a:t>
            </a:r>
          </a:p>
        </p:txBody>
      </p:sp>
    </p:spTree>
    <p:extLst>
      <p:ext uri="{BB962C8B-B14F-4D97-AF65-F5344CB8AC3E}">
        <p14:creationId xmlns:p14="http://schemas.microsoft.com/office/powerpoint/2010/main" val="401515234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p:txBody>
          <a:bodyPr/>
          <a:lstStyle/>
          <a:p>
            <a:fld id="{9DE2538E-986B-6C46-B955-8C701E8C89AF}" type="datetime1">
              <a:rPr lang="de-DE" smtClean="0"/>
              <a:t>16.07.2023</a:t>
            </a:fld>
            <a:endParaRPr lang="de-DE" dirty="0"/>
          </a:p>
        </p:txBody>
      </p:sp>
      <p:sp>
        <p:nvSpPr>
          <p:cNvPr id="3" name="Fußzeilenplatzhalter 2">
            <a:extLst>
              <a:ext uri="{FF2B5EF4-FFF2-40B4-BE49-F238E27FC236}">
                <a16:creationId xmlns:a16="http://schemas.microsoft.com/office/drawing/2014/main" id="{30BDC39A-1410-8F4C-A863-69DC10FE21CE}"/>
              </a:ext>
            </a:extLst>
          </p:cNvPr>
          <p:cNvSpPr>
            <a:spLocks noGrp="1"/>
          </p:cNvSpPr>
          <p:nvPr>
            <p:ph type="ftr" sz="quarter" idx="11"/>
          </p:nvPr>
        </p:nvSpPr>
        <p:spPr/>
        <p:txBody>
          <a:bodyPr/>
          <a:lstStyle/>
          <a:p>
            <a:r>
              <a:rPr lang="de-DE"/>
              <a:t>Fußzeile</a:t>
            </a:r>
            <a:endParaRPr lang="de-DE" dirty="0"/>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p:txBody>
          <a:bodyPr/>
          <a:lstStyle/>
          <a:p>
            <a:fld id="{19C38A61-2AC7-4B0E-B80F-DDADD701BB40}" type="slidenum">
              <a:rPr lang="de-DE" smtClean="0"/>
              <a:pPr/>
              <a:t>38</a:t>
            </a:fld>
            <a:endParaRPr lang="de-DE" dirty="0"/>
          </a:p>
        </p:txBody>
      </p:sp>
      <p:sp>
        <p:nvSpPr>
          <p:cNvPr id="5" name="Inhaltsplatzhalter 4">
            <a:extLst>
              <a:ext uri="{FF2B5EF4-FFF2-40B4-BE49-F238E27FC236}">
                <a16:creationId xmlns:a16="http://schemas.microsoft.com/office/drawing/2014/main" id="{D4CDF0D7-10A1-A849-960D-014A776E30FF}"/>
              </a:ext>
            </a:extLst>
          </p:cNvPr>
          <p:cNvSpPr>
            <a:spLocks noGrp="1"/>
          </p:cNvSpPr>
          <p:nvPr>
            <p:ph idx="1"/>
          </p:nvPr>
        </p:nvSpPr>
        <p:spPr>
          <a:xfrm>
            <a:off x="447027" y="1183758"/>
            <a:ext cx="11348023" cy="5232917"/>
          </a:xfrm>
        </p:spPr>
        <p:txBody>
          <a:bodyPr/>
          <a:lstStyle/>
          <a:p>
            <a:pPr marL="34925" marR="215900" indent="0" algn="just">
              <a:lnSpc>
                <a:spcPct val="150000"/>
              </a:lnSpc>
              <a:spcAft>
                <a:spcPts val="0"/>
              </a:spcAft>
              <a:buNone/>
            </a:pPr>
            <a:r>
              <a:rPr lang="en-US" sz="1800" dirty="0">
                <a:effectLst/>
                <a:latin typeface="Arial" panose="020B0604020202020204" pitchFamily="34" charset="0"/>
                <a:ea typeface="Palatino Linotype" panose="02040502050505030304" pitchFamily="18" charset="0"/>
                <a:cs typeface="Palatino Linotype" panose="02040502050505030304" pitchFamily="18" charset="0"/>
              </a:rPr>
              <a:t>This study has several limitations. such as:</a:t>
            </a:r>
            <a:endParaRPr lang="en-ID" sz="18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p>
            <a:pPr marL="215900" marR="215900" algn="just">
              <a:lnSpc>
                <a:spcPct val="150000"/>
              </a:lnSpc>
              <a:spcAft>
                <a:spcPts val="0"/>
              </a:spcAft>
            </a:pPr>
            <a:r>
              <a:rPr lang="en-US" sz="1800" dirty="0">
                <a:effectLst/>
                <a:latin typeface="Arial" panose="020B0604020202020204" pitchFamily="34" charset="0"/>
                <a:ea typeface="Palatino Linotype" panose="02040502050505030304" pitchFamily="18" charset="0"/>
                <a:cs typeface="Palatino Linotype" panose="02040502050505030304" pitchFamily="18" charset="0"/>
              </a:rPr>
              <a:t> Collected tweets don’t </a:t>
            </a:r>
            <a:r>
              <a:rPr lang="en-US" sz="1800" b="1" dirty="0">
                <a:effectLst/>
                <a:latin typeface="Arial" panose="020B0604020202020204" pitchFamily="34" charset="0"/>
                <a:ea typeface="Palatino Linotype" panose="02040502050505030304" pitchFamily="18" charset="0"/>
                <a:cs typeface="Palatino Linotype" panose="02040502050505030304" pitchFamily="18" charset="0"/>
              </a:rPr>
              <a:t>differentiate between age, gender, race, or cultural background</a:t>
            </a:r>
            <a:r>
              <a:rPr lang="en-US" sz="1800" dirty="0">
                <a:effectLst/>
                <a:latin typeface="Arial" panose="020B0604020202020204" pitchFamily="34" charset="0"/>
                <a:ea typeface="Palatino Linotype" panose="02040502050505030304" pitchFamily="18" charset="0"/>
                <a:cs typeface="Palatino Linotype" panose="02040502050505030304" pitchFamily="18" charset="0"/>
              </a:rPr>
              <a:t>. This lack of differentiation reduces the ability to analyze the sentiments.</a:t>
            </a:r>
            <a:endParaRPr lang="en-ID" sz="18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p>
            <a:pPr marL="215900" marR="215900" algn="just">
              <a:lnSpc>
                <a:spcPct val="150000"/>
              </a:lnSpc>
              <a:spcAft>
                <a:spcPts val="0"/>
              </a:spcAft>
            </a:pPr>
            <a:r>
              <a:rPr lang="en-US" sz="1800" dirty="0">
                <a:effectLst/>
                <a:latin typeface="Arial" panose="020B0604020202020204" pitchFamily="34" charset="0"/>
                <a:ea typeface="Palatino Linotype" panose="02040502050505030304" pitchFamily="18" charset="0"/>
                <a:cs typeface="Palatino Linotype" panose="02040502050505030304" pitchFamily="18" charset="0"/>
              </a:rPr>
              <a:t> This study only looked at tweets </a:t>
            </a:r>
            <a:r>
              <a:rPr lang="en-US" sz="1800" b="1" dirty="0">
                <a:effectLst/>
                <a:latin typeface="Arial" panose="020B0604020202020204" pitchFamily="34" charset="0"/>
                <a:ea typeface="Palatino Linotype" panose="02040502050505030304" pitchFamily="18" charset="0"/>
                <a:cs typeface="Palatino Linotype" panose="02040502050505030304" pitchFamily="18" charset="0"/>
              </a:rPr>
              <a:t>written in English</a:t>
            </a:r>
            <a:r>
              <a:rPr lang="en-US" sz="1800" dirty="0">
                <a:effectLst/>
                <a:latin typeface="Arial" panose="020B0604020202020204" pitchFamily="34" charset="0"/>
                <a:ea typeface="Palatino Linotype" panose="02040502050505030304" pitchFamily="18" charset="0"/>
                <a:cs typeface="Palatino Linotype" panose="02040502050505030304" pitchFamily="18" charset="0"/>
              </a:rPr>
              <a:t>. This might not reflect tweets where most people don't speak English. </a:t>
            </a:r>
            <a:endParaRPr lang="en-ID" sz="18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p>
            <a:pPr marL="215900" marR="215900" algn="just">
              <a:lnSpc>
                <a:spcPct val="150000"/>
              </a:lnSpc>
              <a:spcAft>
                <a:spcPts val="0"/>
              </a:spcAft>
            </a:pPr>
            <a:r>
              <a:rPr lang="en-US" sz="1800" dirty="0">
                <a:effectLst/>
                <a:latin typeface="Arial" panose="020B0604020202020204" pitchFamily="34" charset="0"/>
                <a:ea typeface="Palatino Linotype" panose="02040502050505030304" pitchFamily="18" charset="0"/>
                <a:cs typeface="Palatino Linotype" panose="02040502050505030304" pitchFamily="18" charset="0"/>
              </a:rPr>
              <a:t>Machine learning models comes with several potential </a:t>
            </a:r>
            <a:r>
              <a:rPr lang="en-US" sz="1800" b="1" dirty="0">
                <a:effectLst/>
                <a:latin typeface="Arial" panose="020B0604020202020204" pitchFamily="34" charset="0"/>
                <a:ea typeface="Palatino Linotype" panose="02040502050505030304" pitchFamily="18" charset="0"/>
                <a:cs typeface="Palatino Linotype" panose="02040502050505030304" pitchFamily="18" charset="0"/>
              </a:rPr>
              <a:t>drawbacks and biases</a:t>
            </a:r>
            <a:r>
              <a:rPr lang="en-US" sz="1800" dirty="0">
                <a:effectLst/>
                <a:latin typeface="Arial" panose="020B0604020202020204" pitchFamily="34" charset="0"/>
                <a:ea typeface="Palatino Linotype" panose="02040502050505030304" pitchFamily="18" charset="0"/>
                <a:cs typeface="Palatino Linotype" panose="02040502050505030304" pitchFamily="18" charset="0"/>
              </a:rPr>
              <a:t>. given that these algorithms are not always accurate and make frequent errors. For example, a model that uses machine learning could have difficulty accurately detecting tweets that contain </a:t>
            </a:r>
            <a:r>
              <a:rPr lang="en-US" sz="1800" b="1" dirty="0">
                <a:effectLst/>
                <a:latin typeface="Arial" panose="020B0604020202020204" pitchFamily="34" charset="0"/>
                <a:ea typeface="Palatino Linotype" panose="02040502050505030304" pitchFamily="18" charset="0"/>
                <a:cs typeface="Palatino Linotype" panose="02040502050505030304" pitchFamily="18" charset="0"/>
              </a:rPr>
              <a:t>irony, sarcasm, or negation</a:t>
            </a:r>
            <a:r>
              <a:rPr lang="en-US" sz="1800" dirty="0">
                <a:effectLst/>
                <a:latin typeface="Arial" panose="020B0604020202020204" pitchFamily="34" charset="0"/>
                <a:ea typeface="Palatino Linotype" panose="02040502050505030304" pitchFamily="18" charset="0"/>
                <a:cs typeface="Palatino Linotype" panose="02040502050505030304" pitchFamily="18" charset="0"/>
              </a:rPr>
              <a:t>. </a:t>
            </a:r>
            <a:endParaRPr lang="en-ID" sz="18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p>
            <a:pPr marL="215900" marR="215900" algn="just">
              <a:lnSpc>
                <a:spcPct val="150000"/>
              </a:lnSpc>
              <a:spcAft>
                <a:spcPts val="0"/>
              </a:spcAft>
            </a:pPr>
            <a:r>
              <a:rPr lang="en-US" sz="1800" dirty="0">
                <a:effectLst/>
                <a:latin typeface="Arial" panose="020B0604020202020204" pitchFamily="34" charset="0"/>
                <a:ea typeface="Palatino Linotype" panose="02040502050505030304" pitchFamily="18" charset="0"/>
                <a:cs typeface="Palatino Linotype" panose="02040502050505030304" pitchFamily="18" charset="0"/>
              </a:rPr>
              <a:t>The </a:t>
            </a:r>
            <a:r>
              <a:rPr lang="en-US" sz="1800" b="1" dirty="0">
                <a:effectLst/>
                <a:latin typeface="Arial" panose="020B0604020202020204" pitchFamily="34" charset="0"/>
                <a:ea typeface="Palatino Linotype" panose="02040502050505030304" pitchFamily="18" charset="0"/>
                <a:cs typeface="Palatino Linotype" panose="02040502050505030304" pitchFamily="18" charset="0"/>
              </a:rPr>
              <a:t>sample</a:t>
            </a:r>
            <a:r>
              <a:rPr lang="en-US" sz="1800" dirty="0">
                <a:effectLst/>
                <a:latin typeface="Arial" panose="020B0604020202020204" pitchFamily="34" charset="0"/>
                <a:ea typeface="Palatino Linotype" panose="02040502050505030304" pitchFamily="18" charset="0"/>
                <a:cs typeface="Palatino Linotype" panose="02040502050505030304" pitchFamily="18" charset="0"/>
              </a:rPr>
              <a:t> </a:t>
            </a:r>
            <a:r>
              <a:rPr lang="en-US" sz="1800" b="1" dirty="0">
                <a:effectLst/>
                <a:latin typeface="Arial" panose="020B0604020202020204" pitchFamily="34" charset="0"/>
                <a:ea typeface="Palatino Linotype" panose="02040502050505030304" pitchFamily="18" charset="0"/>
                <a:cs typeface="Palatino Linotype" panose="02040502050505030304" pitchFamily="18" charset="0"/>
              </a:rPr>
              <a:t>size</a:t>
            </a:r>
            <a:r>
              <a:rPr lang="en-US" sz="1800" dirty="0">
                <a:effectLst/>
                <a:latin typeface="Arial" panose="020B0604020202020204" pitchFamily="34" charset="0"/>
                <a:ea typeface="Palatino Linotype" panose="02040502050505030304" pitchFamily="18" charset="0"/>
                <a:cs typeface="Palatino Linotype" panose="02040502050505030304" pitchFamily="18" charset="0"/>
              </a:rPr>
              <a:t> of tweets collected from Africa was </a:t>
            </a:r>
            <a:r>
              <a:rPr lang="en-US" sz="1800" b="1" dirty="0">
                <a:effectLst/>
                <a:latin typeface="Arial" panose="020B0604020202020204" pitchFamily="34" charset="0"/>
                <a:ea typeface="Palatino Linotype" panose="02040502050505030304" pitchFamily="18" charset="0"/>
                <a:cs typeface="Palatino Linotype" panose="02040502050505030304" pitchFamily="18" charset="0"/>
              </a:rPr>
              <a:t>too small and insufficient </a:t>
            </a:r>
            <a:r>
              <a:rPr lang="en-US" sz="1800" dirty="0">
                <a:effectLst/>
                <a:latin typeface="Arial" panose="020B0604020202020204" pitchFamily="34" charset="0"/>
                <a:ea typeface="Palatino Linotype" panose="02040502050505030304" pitchFamily="18" charset="0"/>
                <a:cs typeface="Palatino Linotype" panose="02040502050505030304" pitchFamily="18" charset="0"/>
              </a:rPr>
              <a:t>to accurately evaluate the relationship between location and sentiment in this region. </a:t>
            </a:r>
            <a:endParaRPr lang="en-ID" sz="18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p>
            <a:pPr marL="34925" marR="215900" indent="0" algn="just">
              <a:lnSpc>
                <a:spcPct val="150000"/>
              </a:lnSpc>
              <a:spcAft>
                <a:spcPts val="0"/>
              </a:spcAft>
              <a:buNone/>
            </a:pPr>
            <a:r>
              <a:rPr lang="en-US" sz="1800" dirty="0">
                <a:effectLst/>
                <a:latin typeface="Arial" panose="020B0604020202020204" pitchFamily="34" charset="0"/>
                <a:ea typeface="Palatino Linotype" panose="02040502050505030304" pitchFamily="18" charset="0"/>
                <a:cs typeface="Palatino Linotype" panose="02040502050505030304" pitchFamily="18" charset="0"/>
              </a:rPr>
              <a:t>Therefore, more study is needed to validate the nature of the link between the variables and gain a deeper understanding of the underlying reasons for their relationships.</a:t>
            </a:r>
            <a:endParaRPr lang="en-ID" sz="18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p>
            <a:endParaRPr lang="de-DE" dirty="0"/>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420792" y="385174"/>
            <a:ext cx="5675208" cy="578845"/>
          </a:xfrm>
          <a:solidFill>
            <a:srgbClr val="92D050"/>
          </a:solidFill>
        </p:spPr>
        <p:txBody>
          <a:bodyPr/>
          <a:lstStyle/>
          <a:p>
            <a:r>
              <a:rPr lang="de-DE" dirty="0"/>
              <a:t>5.2 DISCUSSION of Limitations</a:t>
            </a:r>
          </a:p>
        </p:txBody>
      </p:sp>
    </p:spTree>
    <p:extLst>
      <p:ext uri="{BB962C8B-B14F-4D97-AF65-F5344CB8AC3E}">
        <p14:creationId xmlns:p14="http://schemas.microsoft.com/office/powerpoint/2010/main" val="274977076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5F81323-496B-3A48-A9F0-D4695667465B}"/>
              </a:ext>
            </a:extLst>
          </p:cNvPr>
          <p:cNvSpPr>
            <a:spLocks noGrp="1"/>
          </p:cNvSpPr>
          <p:nvPr>
            <p:ph type="ctrTitle"/>
          </p:nvPr>
        </p:nvSpPr>
        <p:spPr>
          <a:xfrm>
            <a:off x="0" y="2559050"/>
            <a:ext cx="4045540" cy="594000"/>
          </a:xfrm>
          <a:solidFill>
            <a:srgbClr val="92D050"/>
          </a:solidFill>
        </p:spPr>
        <p:txBody>
          <a:bodyPr/>
          <a:lstStyle/>
          <a:p>
            <a:r>
              <a:rPr lang="de-DE" dirty="0"/>
              <a:t>6. CONCLUSIONS</a:t>
            </a:r>
          </a:p>
        </p:txBody>
      </p:sp>
      <p:sp>
        <p:nvSpPr>
          <p:cNvPr id="4" name="Textplatzhalter 3">
            <a:extLst>
              <a:ext uri="{FF2B5EF4-FFF2-40B4-BE49-F238E27FC236}">
                <a16:creationId xmlns:a16="http://schemas.microsoft.com/office/drawing/2014/main" id="{BA8F1443-C141-164D-94A9-0B2F916AC711}"/>
              </a:ext>
            </a:extLst>
          </p:cNvPr>
          <p:cNvSpPr>
            <a:spLocks noGrp="1"/>
          </p:cNvSpPr>
          <p:nvPr>
            <p:ph type="body" sz="quarter" idx="22"/>
          </p:nvPr>
        </p:nvSpPr>
        <p:spPr>
          <a:xfrm>
            <a:off x="97486" y="0"/>
            <a:ext cx="1968361" cy="1759900"/>
          </a:xfrm>
        </p:spPr>
        <p:txBody>
          <a:bodyPr/>
          <a:lstStyle/>
          <a:p>
            <a:r>
              <a:rPr lang="de-DE" dirty="0"/>
              <a:t>06</a:t>
            </a:r>
          </a:p>
        </p:txBody>
      </p:sp>
    </p:spTree>
    <p:extLst>
      <p:ext uri="{BB962C8B-B14F-4D97-AF65-F5344CB8AC3E}">
        <p14:creationId xmlns:p14="http://schemas.microsoft.com/office/powerpoint/2010/main" val="6227500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5F81323-496B-3A48-A9F0-D4695667465B}"/>
              </a:ext>
            </a:extLst>
          </p:cNvPr>
          <p:cNvSpPr>
            <a:spLocks noGrp="1"/>
          </p:cNvSpPr>
          <p:nvPr>
            <p:ph type="ctrTitle"/>
          </p:nvPr>
        </p:nvSpPr>
        <p:spPr>
          <a:xfrm>
            <a:off x="0" y="2559050"/>
            <a:ext cx="4260984" cy="594000"/>
          </a:xfrm>
          <a:solidFill>
            <a:srgbClr val="92D050"/>
          </a:solidFill>
        </p:spPr>
        <p:txBody>
          <a:bodyPr/>
          <a:lstStyle/>
          <a:p>
            <a:r>
              <a:rPr lang="de-DE" dirty="0"/>
              <a:t>1. Introduction</a:t>
            </a:r>
          </a:p>
        </p:txBody>
      </p:sp>
      <p:sp>
        <p:nvSpPr>
          <p:cNvPr id="4" name="Textplatzhalter 3">
            <a:extLst>
              <a:ext uri="{FF2B5EF4-FFF2-40B4-BE49-F238E27FC236}">
                <a16:creationId xmlns:a16="http://schemas.microsoft.com/office/drawing/2014/main" id="{BA8F1443-C141-164D-94A9-0B2F916AC711}"/>
              </a:ext>
            </a:extLst>
          </p:cNvPr>
          <p:cNvSpPr>
            <a:spLocks noGrp="1"/>
          </p:cNvSpPr>
          <p:nvPr>
            <p:ph type="body" sz="quarter" idx="22"/>
          </p:nvPr>
        </p:nvSpPr>
        <p:spPr>
          <a:xfrm>
            <a:off x="97486" y="0"/>
            <a:ext cx="1968361" cy="1759900"/>
          </a:xfrm>
        </p:spPr>
        <p:txBody>
          <a:bodyPr/>
          <a:lstStyle/>
          <a:p>
            <a:r>
              <a:rPr lang="de-DE" dirty="0"/>
              <a:t>01</a:t>
            </a:r>
          </a:p>
        </p:txBody>
      </p:sp>
    </p:spTree>
    <p:extLst>
      <p:ext uri="{BB962C8B-B14F-4D97-AF65-F5344CB8AC3E}">
        <p14:creationId xmlns:p14="http://schemas.microsoft.com/office/powerpoint/2010/main" val="289221681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p:txBody>
          <a:bodyPr/>
          <a:lstStyle/>
          <a:p>
            <a:fld id="{9DE2538E-986B-6C46-B955-8C701E8C89AF}" type="datetime1">
              <a:rPr lang="de-DE" smtClean="0"/>
              <a:t>16.07.2023</a:t>
            </a:fld>
            <a:endParaRPr lang="de-DE" dirty="0"/>
          </a:p>
        </p:txBody>
      </p:sp>
      <p:sp>
        <p:nvSpPr>
          <p:cNvPr id="3" name="Fußzeilenplatzhalter 2">
            <a:extLst>
              <a:ext uri="{FF2B5EF4-FFF2-40B4-BE49-F238E27FC236}">
                <a16:creationId xmlns:a16="http://schemas.microsoft.com/office/drawing/2014/main" id="{30BDC39A-1410-8F4C-A863-69DC10FE21CE}"/>
              </a:ext>
            </a:extLst>
          </p:cNvPr>
          <p:cNvSpPr>
            <a:spLocks noGrp="1"/>
          </p:cNvSpPr>
          <p:nvPr>
            <p:ph type="ftr" sz="quarter" idx="11"/>
          </p:nvPr>
        </p:nvSpPr>
        <p:spPr/>
        <p:txBody>
          <a:bodyPr/>
          <a:lstStyle/>
          <a:p>
            <a:r>
              <a:rPr lang="de-DE"/>
              <a:t>Fußzeile</a:t>
            </a:r>
            <a:endParaRPr lang="de-DE" dirty="0"/>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p:txBody>
          <a:bodyPr/>
          <a:lstStyle/>
          <a:p>
            <a:fld id="{19C38A61-2AC7-4B0E-B80F-DDADD701BB40}" type="slidenum">
              <a:rPr lang="de-DE" smtClean="0"/>
              <a:pPr/>
              <a:t>40</a:t>
            </a:fld>
            <a:endParaRPr lang="de-DE" dirty="0"/>
          </a:p>
        </p:txBody>
      </p:sp>
      <p:sp>
        <p:nvSpPr>
          <p:cNvPr id="5" name="Inhaltsplatzhalter 4">
            <a:extLst>
              <a:ext uri="{FF2B5EF4-FFF2-40B4-BE49-F238E27FC236}">
                <a16:creationId xmlns:a16="http://schemas.microsoft.com/office/drawing/2014/main" id="{D4CDF0D7-10A1-A849-960D-014A776E30FF}"/>
              </a:ext>
            </a:extLst>
          </p:cNvPr>
          <p:cNvSpPr>
            <a:spLocks noGrp="1"/>
          </p:cNvSpPr>
          <p:nvPr>
            <p:ph idx="1"/>
          </p:nvPr>
        </p:nvSpPr>
        <p:spPr/>
        <p:txBody>
          <a:bodyPr/>
          <a:lstStyle/>
          <a:p>
            <a:pPr marL="0" indent="0">
              <a:buNone/>
            </a:pPr>
            <a:r>
              <a:rPr lang="de-DE" b="1" dirty="0"/>
              <a:t>RESEARCH QUESTION ANSWERS</a:t>
            </a:r>
            <a:r>
              <a:rPr lang="de-DE" dirty="0"/>
              <a:t>:</a:t>
            </a:r>
          </a:p>
          <a:p>
            <a:pPr marL="0" indent="0">
              <a:buNone/>
            </a:pPr>
            <a:endParaRPr lang="de-DE" dirty="0"/>
          </a:p>
          <a:p>
            <a:pPr marL="0" indent="0">
              <a:buNone/>
            </a:pPr>
            <a:endParaRPr lang="de-DE" dirty="0"/>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420792" y="385174"/>
            <a:ext cx="5285348" cy="589611"/>
          </a:xfrm>
          <a:solidFill>
            <a:srgbClr val="92D050"/>
          </a:solidFill>
        </p:spPr>
        <p:txBody>
          <a:bodyPr/>
          <a:lstStyle/>
          <a:p>
            <a:r>
              <a:rPr lang="de-DE" dirty="0"/>
              <a:t>6. Conclusions</a:t>
            </a:r>
          </a:p>
        </p:txBody>
      </p:sp>
      <p:graphicFrame>
        <p:nvGraphicFramePr>
          <p:cNvPr id="8" name="Inhaltsplatzhalter 4">
            <a:extLst>
              <a:ext uri="{FF2B5EF4-FFF2-40B4-BE49-F238E27FC236}">
                <a16:creationId xmlns:a16="http://schemas.microsoft.com/office/drawing/2014/main" id="{1F47C402-BBB8-EE0E-C575-3C1859B9EBC1}"/>
              </a:ext>
            </a:extLst>
          </p:cNvPr>
          <p:cNvGraphicFramePr>
            <a:graphicFrameLocks/>
          </p:cNvGraphicFramePr>
          <p:nvPr>
            <p:extLst>
              <p:ext uri="{D42A27DB-BD31-4B8C-83A1-F6EECF244321}">
                <p14:modId xmlns:p14="http://schemas.microsoft.com/office/powerpoint/2010/main" val="1857683271"/>
              </p:ext>
            </p:extLst>
          </p:nvPr>
        </p:nvGraphicFramePr>
        <p:xfrm>
          <a:off x="420793" y="1940942"/>
          <a:ext cx="10638272" cy="394227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6147192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p:txBody>
          <a:bodyPr/>
          <a:lstStyle/>
          <a:p>
            <a:fld id="{9DE2538E-986B-6C46-B955-8C701E8C89AF}" type="datetime1">
              <a:rPr lang="de-DE" smtClean="0"/>
              <a:t>16.07.2023</a:t>
            </a:fld>
            <a:endParaRPr lang="de-DE" dirty="0"/>
          </a:p>
        </p:txBody>
      </p:sp>
      <p:sp>
        <p:nvSpPr>
          <p:cNvPr id="3" name="Fußzeilenplatzhalter 2">
            <a:extLst>
              <a:ext uri="{FF2B5EF4-FFF2-40B4-BE49-F238E27FC236}">
                <a16:creationId xmlns:a16="http://schemas.microsoft.com/office/drawing/2014/main" id="{30BDC39A-1410-8F4C-A863-69DC10FE21CE}"/>
              </a:ext>
            </a:extLst>
          </p:cNvPr>
          <p:cNvSpPr>
            <a:spLocks noGrp="1"/>
          </p:cNvSpPr>
          <p:nvPr>
            <p:ph type="ftr" sz="quarter" idx="11"/>
          </p:nvPr>
        </p:nvSpPr>
        <p:spPr/>
        <p:txBody>
          <a:bodyPr/>
          <a:lstStyle/>
          <a:p>
            <a:r>
              <a:rPr lang="de-DE"/>
              <a:t>Fußzeile</a:t>
            </a:r>
            <a:endParaRPr lang="de-DE" dirty="0"/>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p:txBody>
          <a:bodyPr/>
          <a:lstStyle/>
          <a:p>
            <a:fld id="{19C38A61-2AC7-4B0E-B80F-DDADD701BB40}" type="slidenum">
              <a:rPr lang="de-DE" smtClean="0"/>
              <a:pPr/>
              <a:t>41</a:t>
            </a:fld>
            <a:endParaRPr lang="de-DE" dirty="0"/>
          </a:p>
        </p:txBody>
      </p:sp>
      <p:sp>
        <p:nvSpPr>
          <p:cNvPr id="5" name="Inhaltsplatzhalter 4">
            <a:extLst>
              <a:ext uri="{FF2B5EF4-FFF2-40B4-BE49-F238E27FC236}">
                <a16:creationId xmlns:a16="http://schemas.microsoft.com/office/drawing/2014/main" id="{D4CDF0D7-10A1-A849-960D-014A776E30FF}"/>
              </a:ext>
            </a:extLst>
          </p:cNvPr>
          <p:cNvSpPr>
            <a:spLocks noGrp="1"/>
          </p:cNvSpPr>
          <p:nvPr>
            <p:ph idx="1"/>
          </p:nvPr>
        </p:nvSpPr>
        <p:spPr>
          <a:xfrm>
            <a:off x="442914" y="1173192"/>
            <a:ext cx="11366313" cy="5243483"/>
          </a:xfrm>
        </p:spPr>
        <p:txBody>
          <a:bodyPr/>
          <a:lstStyle/>
          <a:p>
            <a:pPr marL="215900" marR="215900" algn="just">
              <a:lnSpc>
                <a:spcPct val="150000"/>
              </a:lnSpc>
            </a:pPr>
            <a:r>
              <a:rPr lang="en-US" sz="1800" b="1" dirty="0" err="1">
                <a:effectLst/>
                <a:latin typeface="Arial" panose="020B0604020202020204" pitchFamily="34" charset="0"/>
                <a:ea typeface="Palatino Linotype" panose="02040502050505030304" pitchFamily="18" charset="0"/>
                <a:cs typeface="Palatino Linotype" panose="02040502050505030304" pitchFamily="18" charset="0"/>
              </a:rPr>
              <a:t>BertForSequenceClassification</a:t>
            </a:r>
            <a:r>
              <a:rPr lang="en-US" sz="1800" dirty="0">
                <a:effectLst/>
                <a:latin typeface="Arial" panose="020B0604020202020204" pitchFamily="34" charset="0"/>
                <a:ea typeface="Palatino Linotype" panose="02040502050505030304" pitchFamily="18" charset="0"/>
                <a:cs typeface="Palatino Linotype" panose="02040502050505030304" pitchFamily="18" charset="0"/>
              </a:rPr>
              <a:t> model performed exceptionally good with in sentiment classification, especially in the "joy," "love," and "sadness" classes. The overall accuracy score was 97%, with no class struggling as all metric scores were above 83%. Therefore, </a:t>
            </a:r>
            <a:r>
              <a:rPr lang="en-US" sz="1800" b="1" dirty="0">
                <a:effectLst/>
                <a:latin typeface="Arial" panose="020B0604020202020204" pitchFamily="34" charset="0"/>
                <a:ea typeface="Palatino Linotype" panose="02040502050505030304" pitchFamily="18" charset="0"/>
                <a:cs typeface="Palatino Linotype" panose="02040502050505030304" pitchFamily="18" charset="0"/>
              </a:rPr>
              <a:t>this model was chosen as the best model </a:t>
            </a:r>
            <a:r>
              <a:rPr lang="en-US" sz="1800" dirty="0">
                <a:effectLst/>
                <a:latin typeface="Arial" panose="020B0604020202020204" pitchFamily="34" charset="0"/>
                <a:ea typeface="Palatino Linotype" panose="02040502050505030304" pitchFamily="18" charset="0"/>
                <a:cs typeface="Palatino Linotype" panose="02040502050505030304" pitchFamily="18" charset="0"/>
              </a:rPr>
              <a:t>for further analysis.</a:t>
            </a:r>
          </a:p>
          <a:p>
            <a:pPr marL="215900" marR="215900" algn="just">
              <a:lnSpc>
                <a:spcPct val="150000"/>
              </a:lnSpc>
            </a:pPr>
            <a:r>
              <a:rPr lang="en-US" sz="1800" dirty="0">
                <a:effectLst/>
                <a:latin typeface="Arial" panose="020B0604020202020204" pitchFamily="34" charset="0"/>
                <a:ea typeface="Palatino Linotype" panose="02040502050505030304" pitchFamily="18" charset="0"/>
                <a:cs typeface="Palatino Linotype" panose="02040502050505030304" pitchFamily="18" charset="0"/>
              </a:rPr>
              <a:t>The </a:t>
            </a:r>
            <a:r>
              <a:rPr lang="en-US" sz="1800" b="1" dirty="0">
                <a:effectLst/>
                <a:latin typeface="Arial" panose="020B0604020202020204" pitchFamily="34" charset="0"/>
                <a:ea typeface="Palatino Linotype" panose="02040502050505030304" pitchFamily="18" charset="0"/>
                <a:cs typeface="Palatino Linotype" panose="02040502050505030304" pitchFamily="18" charset="0"/>
              </a:rPr>
              <a:t>sentiment analysis results on unlabeled data </a:t>
            </a:r>
            <a:r>
              <a:rPr lang="en-US" sz="1800" dirty="0">
                <a:effectLst/>
                <a:latin typeface="Arial" panose="020B0604020202020204" pitchFamily="34" charset="0"/>
                <a:ea typeface="Palatino Linotype" panose="02040502050505030304" pitchFamily="18" charset="0"/>
                <a:cs typeface="Palatino Linotype" panose="02040502050505030304" pitchFamily="18" charset="0"/>
              </a:rPr>
              <a:t>from various continents showed a </a:t>
            </a:r>
            <a:r>
              <a:rPr lang="en-US" sz="1800" b="1" dirty="0">
                <a:effectLst/>
                <a:latin typeface="Arial" panose="020B0604020202020204" pitchFamily="34" charset="0"/>
                <a:ea typeface="Palatino Linotype" panose="02040502050505030304" pitchFamily="18" charset="0"/>
                <a:cs typeface="Palatino Linotype" panose="02040502050505030304" pitchFamily="18" charset="0"/>
              </a:rPr>
              <a:t>higher percentage of positive sentiments, such as joy and love</a:t>
            </a:r>
            <a:r>
              <a:rPr lang="en-US" sz="1800" dirty="0">
                <a:effectLst/>
                <a:latin typeface="Arial" panose="020B0604020202020204" pitchFamily="34" charset="0"/>
                <a:ea typeface="Palatino Linotype" panose="02040502050505030304" pitchFamily="18" charset="0"/>
                <a:cs typeface="Palatino Linotype" panose="02040502050505030304" pitchFamily="18" charset="0"/>
              </a:rPr>
              <a:t>, compared to negative sentiments like sadness and fear. This trend was consistent across all continents. This finding suggests that people generally have a positive sentiment towards digital and robot pet companions.</a:t>
            </a:r>
          </a:p>
          <a:p>
            <a:pPr marL="215900" marR="215900" algn="just">
              <a:lnSpc>
                <a:spcPct val="150000"/>
              </a:lnSpc>
            </a:pPr>
            <a:r>
              <a:rPr lang="en-US" sz="1800" dirty="0">
                <a:effectLst/>
                <a:latin typeface="Arial" panose="020B0604020202020204" pitchFamily="34" charset="0"/>
                <a:ea typeface="Palatino Linotype" panose="02040502050505030304" pitchFamily="18" charset="0"/>
                <a:cs typeface="Palatino Linotype" panose="02040502050505030304" pitchFamily="18" charset="0"/>
              </a:rPr>
              <a:t>The </a:t>
            </a:r>
            <a:r>
              <a:rPr lang="en-US" sz="1800" b="1" dirty="0">
                <a:effectLst/>
                <a:latin typeface="Arial" panose="020B0604020202020204" pitchFamily="34" charset="0"/>
                <a:ea typeface="Palatino Linotype" panose="02040502050505030304" pitchFamily="18" charset="0"/>
                <a:cs typeface="Palatino Linotype" panose="02040502050505030304" pitchFamily="18" charset="0"/>
              </a:rPr>
              <a:t>hypothesis testing using the chi-square test </a:t>
            </a:r>
            <a:r>
              <a:rPr lang="en-US" sz="1800" dirty="0">
                <a:effectLst/>
                <a:latin typeface="Arial" panose="020B0604020202020204" pitchFamily="34" charset="0"/>
                <a:ea typeface="Palatino Linotype" panose="02040502050505030304" pitchFamily="18" charset="0"/>
                <a:cs typeface="Palatino Linotype" panose="02040502050505030304" pitchFamily="18" charset="0"/>
              </a:rPr>
              <a:t>indicated that there were </a:t>
            </a:r>
            <a:r>
              <a:rPr lang="en-US" sz="1800" b="1" dirty="0">
                <a:effectLst/>
                <a:latin typeface="Arial" panose="020B0604020202020204" pitchFamily="34" charset="0"/>
                <a:ea typeface="Palatino Linotype" panose="02040502050505030304" pitchFamily="18" charset="0"/>
                <a:cs typeface="Palatino Linotype" panose="02040502050505030304" pitchFamily="18" charset="0"/>
              </a:rPr>
              <a:t>no significant dependencies between the continent and sentiment.</a:t>
            </a:r>
            <a:r>
              <a:rPr lang="en-US" sz="1800" dirty="0">
                <a:effectLst/>
                <a:latin typeface="Arial" panose="020B0604020202020204" pitchFamily="34" charset="0"/>
                <a:ea typeface="Palatino Linotype" panose="02040502050505030304" pitchFamily="18" charset="0"/>
                <a:cs typeface="Palatino Linotype" panose="02040502050505030304" pitchFamily="18" charset="0"/>
              </a:rPr>
              <a:t> Therefore, based on the results of this study, it can be concluded that </a:t>
            </a:r>
            <a:r>
              <a:rPr lang="en-US" sz="1800" b="1" dirty="0">
                <a:effectLst/>
                <a:latin typeface="Arial" panose="020B0604020202020204" pitchFamily="34" charset="0"/>
                <a:ea typeface="Palatino Linotype" panose="02040502050505030304" pitchFamily="18" charset="0"/>
                <a:cs typeface="Palatino Linotype" panose="02040502050505030304" pitchFamily="18" charset="0"/>
              </a:rPr>
              <a:t>location does not significantly influence people's sentiments towards digital and robot pet companions</a:t>
            </a:r>
            <a:r>
              <a:rPr lang="en-US" sz="1800" dirty="0">
                <a:effectLst/>
                <a:latin typeface="Arial" panose="020B0604020202020204" pitchFamily="34" charset="0"/>
                <a:ea typeface="Palatino Linotype" panose="02040502050505030304" pitchFamily="18" charset="0"/>
                <a:cs typeface="Palatino Linotype" panose="02040502050505030304" pitchFamily="18" charset="0"/>
              </a:rPr>
              <a:t>.</a:t>
            </a:r>
            <a:endParaRPr lang="en-ID" sz="18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p>
            <a:pPr marL="0" indent="0">
              <a:buNone/>
            </a:pPr>
            <a:endParaRPr lang="de-DE" dirty="0"/>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442915" y="385174"/>
            <a:ext cx="2612174" cy="585933"/>
          </a:xfrm>
          <a:solidFill>
            <a:srgbClr val="92D050"/>
          </a:solidFill>
        </p:spPr>
        <p:txBody>
          <a:bodyPr/>
          <a:lstStyle/>
          <a:p>
            <a:r>
              <a:rPr lang="de-DE" dirty="0"/>
              <a:t>6.1 Summary</a:t>
            </a:r>
          </a:p>
        </p:txBody>
      </p:sp>
    </p:spTree>
    <p:extLst>
      <p:ext uri="{BB962C8B-B14F-4D97-AF65-F5344CB8AC3E}">
        <p14:creationId xmlns:p14="http://schemas.microsoft.com/office/powerpoint/2010/main" val="386006861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p:txBody>
          <a:bodyPr/>
          <a:lstStyle/>
          <a:p>
            <a:fld id="{9DE2538E-986B-6C46-B955-8C701E8C89AF}" type="datetime1">
              <a:rPr lang="de-DE" smtClean="0"/>
              <a:t>16.07.2023</a:t>
            </a:fld>
            <a:endParaRPr lang="de-DE" dirty="0"/>
          </a:p>
        </p:txBody>
      </p:sp>
      <p:sp>
        <p:nvSpPr>
          <p:cNvPr id="3" name="Fußzeilenplatzhalter 2">
            <a:extLst>
              <a:ext uri="{FF2B5EF4-FFF2-40B4-BE49-F238E27FC236}">
                <a16:creationId xmlns:a16="http://schemas.microsoft.com/office/drawing/2014/main" id="{30BDC39A-1410-8F4C-A863-69DC10FE21CE}"/>
              </a:ext>
            </a:extLst>
          </p:cNvPr>
          <p:cNvSpPr>
            <a:spLocks noGrp="1"/>
          </p:cNvSpPr>
          <p:nvPr>
            <p:ph type="ftr" sz="quarter" idx="11"/>
          </p:nvPr>
        </p:nvSpPr>
        <p:spPr/>
        <p:txBody>
          <a:bodyPr/>
          <a:lstStyle/>
          <a:p>
            <a:r>
              <a:rPr lang="de-DE"/>
              <a:t>Fußzeile</a:t>
            </a:r>
            <a:endParaRPr lang="de-DE" dirty="0"/>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p:txBody>
          <a:bodyPr/>
          <a:lstStyle/>
          <a:p>
            <a:fld id="{19C38A61-2AC7-4B0E-B80F-DDADD701BB40}" type="slidenum">
              <a:rPr lang="de-DE" smtClean="0"/>
              <a:pPr/>
              <a:t>42</a:t>
            </a:fld>
            <a:endParaRPr lang="de-DE" dirty="0"/>
          </a:p>
        </p:txBody>
      </p:sp>
      <p:sp>
        <p:nvSpPr>
          <p:cNvPr id="5" name="Inhaltsplatzhalter 4">
            <a:extLst>
              <a:ext uri="{FF2B5EF4-FFF2-40B4-BE49-F238E27FC236}">
                <a16:creationId xmlns:a16="http://schemas.microsoft.com/office/drawing/2014/main" id="{D4CDF0D7-10A1-A849-960D-014A776E30FF}"/>
              </a:ext>
            </a:extLst>
          </p:cNvPr>
          <p:cNvSpPr>
            <a:spLocks noGrp="1"/>
          </p:cNvSpPr>
          <p:nvPr>
            <p:ph idx="1"/>
          </p:nvPr>
        </p:nvSpPr>
        <p:spPr>
          <a:xfrm>
            <a:off x="345831" y="1025769"/>
            <a:ext cx="11293275" cy="5390906"/>
          </a:xfrm>
        </p:spPr>
        <p:txBody>
          <a:bodyPr/>
          <a:lstStyle/>
          <a:p>
            <a:pPr marL="215900" marR="215900" algn="just">
              <a:lnSpc>
                <a:spcPct val="150000"/>
              </a:lnSpc>
              <a:spcAft>
                <a:spcPts val="0"/>
              </a:spcAft>
            </a:pPr>
            <a:r>
              <a:rPr lang="en-US" sz="1600" dirty="0">
                <a:effectLst/>
                <a:latin typeface="Arial" panose="020B0604020202020204" pitchFamily="34" charset="0"/>
                <a:ea typeface="Palatino Linotype" panose="02040502050505030304" pitchFamily="18" charset="0"/>
                <a:cs typeface="Palatino Linotype" panose="02040502050505030304" pitchFamily="18" charset="0"/>
              </a:rPr>
              <a:t>Further research is needed so that we can understand more deeply about other factors that might influence the human-machine relationship regarding robot companions, including other variables such as gender, age, and background cultural dimensions such as power distance, uncertainty avoidance, individualism - collectivism, masculinity-femininity, and short vs. long-term orientation as in Hofstede's Cultural Dimensions Theory. (The 6 Dimensions Model of National Culture by Geert Hofstede, n.d.). </a:t>
            </a:r>
          </a:p>
          <a:p>
            <a:pPr marL="215900" marR="215900" algn="just">
              <a:lnSpc>
                <a:spcPct val="150000"/>
              </a:lnSpc>
              <a:spcAft>
                <a:spcPts val="0"/>
              </a:spcAft>
            </a:pPr>
            <a:endParaRPr lang="en-ID" sz="1600" dirty="0">
              <a:effectLst/>
              <a:latin typeface="Palatino Linotype" panose="02040502050505030304" pitchFamily="18" charset="0"/>
              <a:ea typeface="Palatino Linotype" panose="02040502050505030304" pitchFamily="18" charset="0"/>
              <a:cs typeface="Palatino Linotype" panose="02040502050505030304" pitchFamily="18" charset="0"/>
            </a:endParaRPr>
          </a:p>
          <a:p>
            <a:pPr marL="215900" marR="215900" algn="just">
              <a:lnSpc>
                <a:spcPct val="150000"/>
              </a:lnSpc>
              <a:spcAft>
                <a:spcPts val="0"/>
              </a:spcAft>
            </a:pPr>
            <a:r>
              <a:rPr lang="en-US" sz="1600" dirty="0">
                <a:effectLst/>
                <a:latin typeface="Arial" panose="020B0604020202020204" pitchFamily="34" charset="0"/>
                <a:ea typeface="Palatino Linotype" panose="02040502050505030304" pitchFamily="18" charset="0"/>
                <a:cs typeface="Palatino Linotype" panose="02040502050505030304" pitchFamily="18" charset="0"/>
              </a:rPr>
              <a:t>In addition, further studies are needed regarding people's concerns about security and privacy when communicating with digital friends. Addressing these concerns will be important to ensure users feel comfortable and secure in their interactions with their digital companions. Research in this area could explore further user perceptions of data handling practices, privacy measure effectiveness, regulatory and law potential impact frameworks on user acceptance of AI technology. </a:t>
            </a:r>
            <a:r>
              <a:rPr lang="en-ID" sz="1600" dirty="0">
                <a:latin typeface="Palatino Linotype" panose="02040502050505030304" pitchFamily="18" charset="0"/>
                <a:ea typeface="Palatino Linotype" panose="02040502050505030304" pitchFamily="18" charset="0"/>
                <a:cs typeface="Palatino Linotype" panose="02040502050505030304" pitchFamily="18" charset="0"/>
              </a:rPr>
              <a:t> </a:t>
            </a:r>
            <a:endParaRPr lang="en-ID" sz="1600" dirty="0">
              <a:effectLst/>
              <a:latin typeface="Palatino Linotype" panose="02040502050505030304" pitchFamily="18" charset="0"/>
              <a:ea typeface="Palatino Linotype" panose="02040502050505030304" pitchFamily="18" charset="0"/>
            </a:endParaRPr>
          </a:p>
          <a:p>
            <a:pPr marL="215900" marR="215900" algn="just">
              <a:lnSpc>
                <a:spcPct val="150000"/>
              </a:lnSpc>
              <a:spcAft>
                <a:spcPts val="0"/>
              </a:spcAft>
            </a:pPr>
            <a:r>
              <a:rPr lang="en-US" sz="1600" dirty="0">
                <a:effectLst/>
                <a:latin typeface="Arial" panose="020B0604020202020204" pitchFamily="34" charset="0"/>
                <a:ea typeface="Palatino Linotype" panose="02040502050505030304" pitchFamily="18" charset="0"/>
              </a:rPr>
              <a:t>Future research can contribute to the development of more culturally sensitive and user-friendly AI technologies. Considering these aspects can ultimately result in better human-machine interactions and enhance the overall user experience.</a:t>
            </a:r>
            <a:endParaRPr lang="en-ID" sz="1600" dirty="0">
              <a:effectLst/>
              <a:latin typeface="Palatino Linotype" panose="02040502050505030304" pitchFamily="18" charset="0"/>
              <a:ea typeface="Palatino Linotype" panose="02040502050505030304" pitchFamily="18" charset="0"/>
              <a:cs typeface="Palatino Linotype" panose="02040502050505030304" pitchFamily="18" charset="0"/>
            </a:endParaRPr>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503274" y="385174"/>
            <a:ext cx="8399721" cy="515049"/>
          </a:xfrm>
          <a:solidFill>
            <a:srgbClr val="92D050"/>
          </a:solidFill>
        </p:spPr>
        <p:txBody>
          <a:bodyPr/>
          <a:lstStyle/>
          <a:p>
            <a:r>
              <a:rPr lang="de-DE" dirty="0"/>
              <a:t>6.2 Recommendation for Future Research</a:t>
            </a:r>
          </a:p>
        </p:txBody>
      </p:sp>
    </p:spTree>
    <p:extLst>
      <p:ext uri="{BB962C8B-B14F-4D97-AF65-F5344CB8AC3E}">
        <p14:creationId xmlns:p14="http://schemas.microsoft.com/office/powerpoint/2010/main" val="317520462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p:txBody>
          <a:bodyPr/>
          <a:lstStyle/>
          <a:p>
            <a:fld id="{9DE2538E-986B-6C46-B955-8C701E8C89AF}" type="datetime1">
              <a:rPr lang="de-DE" smtClean="0"/>
              <a:t>16.07.2023</a:t>
            </a:fld>
            <a:endParaRPr lang="de-DE" dirty="0"/>
          </a:p>
        </p:txBody>
      </p:sp>
      <p:sp>
        <p:nvSpPr>
          <p:cNvPr id="3" name="Fußzeilenplatzhalter 2">
            <a:extLst>
              <a:ext uri="{FF2B5EF4-FFF2-40B4-BE49-F238E27FC236}">
                <a16:creationId xmlns:a16="http://schemas.microsoft.com/office/drawing/2014/main" id="{30BDC39A-1410-8F4C-A863-69DC10FE21CE}"/>
              </a:ext>
            </a:extLst>
          </p:cNvPr>
          <p:cNvSpPr>
            <a:spLocks noGrp="1"/>
          </p:cNvSpPr>
          <p:nvPr>
            <p:ph type="ftr" sz="quarter" idx="11"/>
          </p:nvPr>
        </p:nvSpPr>
        <p:spPr/>
        <p:txBody>
          <a:bodyPr/>
          <a:lstStyle/>
          <a:p>
            <a:r>
              <a:rPr lang="de-DE"/>
              <a:t>Fußzeile</a:t>
            </a:r>
            <a:endParaRPr lang="de-DE" dirty="0"/>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p:txBody>
          <a:bodyPr/>
          <a:lstStyle/>
          <a:p>
            <a:fld id="{19C38A61-2AC7-4B0E-B80F-DDADD701BB40}" type="slidenum">
              <a:rPr lang="de-DE" smtClean="0"/>
              <a:pPr/>
              <a:t>43</a:t>
            </a:fld>
            <a:endParaRPr lang="de-DE" dirty="0"/>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420792" y="385174"/>
            <a:ext cx="2460431" cy="468841"/>
          </a:xfrm>
          <a:solidFill>
            <a:srgbClr val="92D050"/>
          </a:solidFill>
        </p:spPr>
        <p:txBody>
          <a:bodyPr/>
          <a:lstStyle/>
          <a:p>
            <a:r>
              <a:rPr lang="de-DE" dirty="0"/>
              <a:t>Appendices</a:t>
            </a:r>
          </a:p>
        </p:txBody>
      </p:sp>
      <p:pic>
        <p:nvPicPr>
          <p:cNvPr id="9" name="Content Placeholder 8" descr="A picture containing toy, stuffed, cartoon, indoor&#10;&#10;Description automatically generated">
            <a:extLst>
              <a:ext uri="{FF2B5EF4-FFF2-40B4-BE49-F238E27FC236}">
                <a16:creationId xmlns:a16="http://schemas.microsoft.com/office/drawing/2014/main" id="{9CE4750A-7D93-DCFC-31A1-DCF56F7B6D9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42620" y="1521566"/>
            <a:ext cx="4477954" cy="4687284"/>
          </a:xfrm>
        </p:spPr>
      </p:pic>
      <p:pic>
        <p:nvPicPr>
          <p:cNvPr id="11" name="Picture 10" descr="A picture containing electronic device, gadget, multimedia, indoor&#10;&#10;Description automatically generated">
            <a:extLst>
              <a:ext uri="{FF2B5EF4-FFF2-40B4-BE49-F238E27FC236}">
                <a16:creationId xmlns:a16="http://schemas.microsoft.com/office/drawing/2014/main" id="{C5F09474-C5B8-CB68-6C8C-E7E7255FA8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83140" y="1501630"/>
            <a:ext cx="4591586" cy="4707219"/>
          </a:xfrm>
          <a:prstGeom prst="rect">
            <a:avLst/>
          </a:prstGeom>
        </p:spPr>
      </p:pic>
    </p:spTree>
    <p:extLst>
      <p:ext uri="{BB962C8B-B14F-4D97-AF65-F5344CB8AC3E}">
        <p14:creationId xmlns:p14="http://schemas.microsoft.com/office/powerpoint/2010/main" val="339938258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p:txBody>
          <a:bodyPr/>
          <a:lstStyle/>
          <a:p>
            <a:fld id="{9DE2538E-986B-6C46-B955-8C701E8C89AF}" type="datetime1">
              <a:rPr lang="de-DE" smtClean="0"/>
              <a:t>16.07.2023</a:t>
            </a:fld>
            <a:endParaRPr lang="de-DE" dirty="0"/>
          </a:p>
        </p:txBody>
      </p:sp>
      <p:sp>
        <p:nvSpPr>
          <p:cNvPr id="3" name="Fußzeilenplatzhalter 2">
            <a:extLst>
              <a:ext uri="{FF2B5EF4-FFF2-40B4-BE49-F238E27FC236}">
                <a16:creationId xmlns:a16="http://schemas.microsoft.com/office/drawing/2014/main" id="{30BDC39A-1410-8F4C-A863-69DC10FE21CE}"/>
              </a:ext>
            </a:extLst>
          </p:cNvPr>
          <p:cNvSpPr>
            <a:spLocks noGrp="1"/>
          </p:cNvSpPr>
          <p:nvPr>
            <p:ph type="ftr" sz="quarter" idx="11"/>
          </p:nvPr>
        </p:nvSpPr>
        <p:spPr/>
        <p:txBody>
          <a:bodyPr/>
          <a:lstStyle/>
          <a:p>
            <a:r>
              <a:rPr lang="de-DE"/>
              <a:t>Fußzeile</a:t>
            </a:r>
            <a:endParaRPr lang="de-DE" dirty="0"/>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p:txBody>
          <a:bodyPr/>
          <a:lstStyle/>
          <a:p>
            <a:fld id="{19C38A61-2AC7-4B0E-B80F-DDADD701BB40}" type="slidenum">
              <a:rPr lang="de-DE" smtClean="0"/>
              <a:pPr/>
              <a:t>44</a:t>
            </a:fld>
            <a:endParaRPr lang="de-DE" dirty="0"/>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420792" y="385174"/>
            <a:ext cx="2460431" cy="468841"/>
          </a:xfrm>
          <a:solidFill>
            <a:srgbClr val="92D050"/>
          </a:solidFill>
        </p:spPr>
        <p:txBody>
          <a:bodyPr/>
          <a:lstStyle/>
          <a:p>
            <a:r>
              <a:rPr lang="de-DE" dirty="0"/>
              <a:t>Appendices</a:t>
            </a:r>
          </a:p>
        </p:txBody>
      </p:sp>
      <p:pic>
        <p:nvPicPr>
          <p:cNvPr id="18" name="Content Placeholder 17" descr="A screenshot of a chat&#10;&#10;Description automatically generated with low confidence">
            <a:extLst>
              <a:ext uri="{FF2B5EF4-FFF2-40B4-BE49-F238E27FC236}">
                <a16:creationId xmlns:a16="http://schemas.microsoft.com/office/drawing/2014/main" id="{B4AE41E5-51BF-C282-2472-0EA230A9CAD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47028" y="1419865"/>
            <a:ext cx="11078481" cy="4476103"/>
          </a:xfrm>
        </p:spPr>
      </p:pic>
    </p:spTree>
    <p:extLst>
      <p:ext uri="{BB962C8B-B14F-4D97-AF65-F5344CB8AC3E}">
        <p14:creationId xmlns:p14="http://schemas.microsoft.com/office/powerpoint/2010/main" val="73919367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5F81323-496B-3A48-A9F0-D4695667465B}"/>
              </a:ext>
            </a:extLst>
          </p:cNvPr>
          <p:cNvSpPr>
            <a:spLocks noGrp="1"/>
          </p:cNvSpPr>
          <p:nvPr>
            <p:ph type="ctrTitle"/>
          </p:nvPr>
        </p:nvSpPr>
        <p:spPr>
          <a:xfrm>
            <a:off x="0" y="2559050"/>
            <a:ext cx="4127935" cy="594000"/>
          </a:xfrm>
          <a:solidFill>
            <a:srgbClr val="92D050"/>
          </a:solidFill>
        </p:spPr>
        <p:txBody>
          <a:bodyPr/>
          <a:lstStyle/>
          <a:p>
            <a:r>
              <a:rPr lang="de-DE" dirty="0"/>
              <a:t>7. BIBLIOGRAPHY</a:t>
            </a:r>
          </a:p>
        </p:txBody>
      </p:sp>
      <p:sp>
        <p:nvSpPr>
          <p:cNvPr id="4" name="Textplatzhalter 3">
            <a:extLst>
              <a:ext uri="{FF2B5EF4-FFF2-40B4-BE49-F238E27FC236}">
                <a16:creationId xmlns:a16="http://schemas.microsoft.com/office/drawing/2014/main" id="{BA8F1443-C141-164D-94A9-0B2F916AC711}"/>
              </a:ext>
            </a:extLst>
          </p:cNvPr>
          <p:cNvSpPr>
            <a:spLocks noGrp="1"/>
          </p:cNvSpPr>
          <p:nvPr>
            <p:ph type="body" sz="quarter" idx="22"/>
          </p:nvPr>
        </p:nvSpPr>
        <p:spPr>
          <a:xfrm>
            <a:off x="97486" y="0"/>
            <a:ext cx="1968361" cy="1759900"/>
          </a:xfrm>
        </p:spPr>
        <p:txBody>
          <a:bodyPr/>
          <a:lstStyle/>
          <a:p>
            <a:r>
              <a:rPr lang="de-DE" dirty="0"/>
              <a:t>07</a:t>
            </a:r>
          </a:p>
        </p:txBody>
      </p:sp>
    </p:spTree>
    <p:extLst>
      <p:ext uri="{BB962C8B-B14F-4D97-AF65-F5344CB8AC3E}">
        <p14:creationId xmlns:p14="http://schemas.microsoft.com/office/powerpoint/2010/main" val="235529888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p:txBody>
          <a:bodyPr/>
          <a:lstStyle/>
          <a:p>
            <a:fld id="{9DE2538E-986B-6C46-B955-8C701E8C89AF}" type="datetime1">
              <a:rPr lang="de-DE" smtClean="0"/>
              <a:t>16.07.2023</a:t>
            </a:fld>
            <a:endParaRPr lang="de-DE" dirty="0"/>
          </a:p>
        </p:txBody>
      </p:sp>
      <p:sp>
        <p:nvSpPr>
          <p:cNvPr id="3" name="Fußzeilenplatzhalter 2">
            <a:extLst>
              <a:ext uri="{FF2B5EF4-FFF2-40B4-BE49-F238E27FC236}">
                <a16:creationId xmlns:a16="http://schemas.microsoft.com/office/drawing/2014/main" id="{30BDC39A-1410-8F4C-A863-69DC10FE21CE}"/>
              </a:ext>
            </a:extLst>
          </p:cNvPr>
          <p:cNvSpPr>
            <a:spLocks noGrp="1"/>
          </p:cNvSpPr>
          <p:nvPr>
            <p:ph type="ftr" sz="quarter" idx="11"/>
          </p:nvPr>
        </p:nvSpPr>
        <p:spPr/>
        <p:txBody>
          <a:bodyPr/>
          <a:lstStyle/>
          <a:p>
            <a:r>
              <a:rPr lang="de-DE"/>
              <a:t>Fußzeile</a:t>
            </a:r>
            <a:endParaRPr lang="de-DE" dirty="0"/>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p:txBody>
          <a:bodyPr/>
          <a:lstStyle/>
          <a:p>
            <a:fld id="{19C38A61-2AC7-4B0E-B80F-DDADD701BB40}" type="slidenum">
              <a:rPr lang="de-DE" smtClean="0"/>
              <a:pPr/>
              <a:t>46</a:t>
            </a:fld>
            <a:endParaRPr lang="de-DE" dirty="0"/>
          </a:p>
        </p:txBody>
      </p:sp>
      <p:sp>
        <p:nvSpPr>
          <p:cNvPr id="5" name="Inhaltsplatzhalter 4">
            <a:extLst>
              <a:ext uri="{FF2B5EF4-FFF2-40B4-BE49-F238E27FC236}">
                <a16:creationId xmlns:a16="http://schemas.microsoft.com/office/drawing/2014/main" id="{D4CDF0D7-10A1-A849-960D-014A776E30FF}"/>
              </a:ext>
            </a:extLst>
          </p:cNvPr>
          <p:cNvSpPr>
            <a:spLocks noGrp="1"/>
          </p:cNvSpPr>
          <p:nvPr>
            <p:ph idx="1"/>
          </p:nvPr>
        </p:nvSpPr>
        <p:spPr>
          <a:xfrm>
            <a:off x="447028" y="957532"/>
            <a:ext cx="11069236" cy="5515294"/>
          </a:xfrm>
        </p:spPr>
        <p:txBody>
          <a:bodyPr/>
          <a:lstStyle/>
          <a:p>
            <a:pPr marL="34925" marR="215900" indent="0">
              <a:lnSpc>
                <a:spcPct val="150000"/>
              </a:lnSpc>
              <a:spcBef>
                <a:spcPts val="355"/>
              </a:spcBef>
              <a:spcAft>
                <a:spcPts val="0"/>
              </a:spcAft>
              <a:buNone/>
            </a:pP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Amazon Alexa - Wikipedia. (2014, November 6). Amazon Alexa - Wikipedia. Retrieved from </a:t>
            </a:r>
            <a:r>
              <a:rPr lang="en-US" sz="1100" b="0" u="sng"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hlinkClick r:id="rId2">
                  <a:extLst>
                    <a:ext uri="{A12FA001-AC4F-418D-AE19-62706E023703}">
                      <ahyp:hlinkClr xmlns:ahyp="http://schemas.microsoft.com/office/drawing/2018/hyperlinkcolor" val="tx"/>
                    </a:ext>
                  </a:extLst>
                </a:hlinkClick>
              </a:rPr>
              <a:t>https://en.wikipedia.org/wiki/Amazon_Alexa</a:t>
            </a:r>
            <a:endParaRPr lang="en-ID" sz="1100" b="1"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BERT &amp;</a:t>
            </a:r>
            <a:r>
              <a:rPr lang="en-US" sz="1100" b="0" kern="0" dirty="0" err="1">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mdash</a:t>
            </a: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 transformers 3.0.2 documentation. (n.d.). BERT &amp;</a:t>
            </a:r>
            <a:r>
              <a:rPr lang="en-US" sz="1100" b="0" kern="0" dirty="0" err="1">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Mdash</a:t>
            </a: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 Transformers 3.0.2 Documentation. </a:t>
            </a:r>
            <a:r>
              <a:rPr lang="en-US" sz="1100" b="0" u="sng"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hlinkClick r:id="rId3">
                  <a:extLst>
                    <a:ext uri="{A12FA001-AC4F-418D-AE19-62706E023703}">
                      <ahyp:hlinkClr xmlns:ahyp="http://schemas.microsoft.com/office/drawing/2018/hyperlinkcolor" val="tx"/>
                    </a:ext>
                  </a:extLst>
                </a:hlinkClick>
              </a:rPr>
              <a:t>https://huggingface.co/transformers/v3.0.2/model_doc/bert.html</a:t>
            </a:r>
            <a:endParaRPr lang="en-ID" sz="1100" b="1"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BERT. (n.d.). BERT. </a:t>
            </a:r>
            <a:r>
              <a:rPr lang="en-US" sz="1100" b="0" u="sng"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hlinkClick r:id="rId4">
                  <a:extLst>
                    <a:ext uri="{A12FA001-AC4F-418D-AE19-62706E023703}">
                      <ahyp:hlinkClr xmlns:ahyp="http://schemas.microsoft.com/office/drawing/2018/hyperlinkcolor" val="tx"/>
                    </a:ext>
                  </a:extLst>
                </a:hlinkClick>
              </a:rPr>
              <a:t>https://huggingface.co/docs/transformers/v4.27.2/en/model_doc/bert</a:t>
            </a:r>
            <a:endParaRPr lang="en-ID" sz="1100" b="1"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US" sz="1100" b="0" kern="0" dirty="0" err="1">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Burkov</a:t>
            </a: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 A. (2019, January 1). The Hundred-Page Machine Learning Book.</a:t>
            </a:r>
            <a:endParaRPr lang="en-ID" sz="1100" b="1"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US" sz="1100" b="0" kern="0" dirty="0" err="1">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Burkov</a:t>
            </a: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 A. (2020, September 8). Machine Learning Engineering.</a:t>
            </a:r>
            <a:endParaRPr lang="en-ID" sz="1100" b="1"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Carman. (2019, June 19). They Welcomed a Robot Into Their Family, Now They’re Mourning Its Death - the Verge. Retrieved from </a:t>
            </a:r>
            <a:r>
              <a:rPr lang="en-US" sz="1100" b="0" u="sng"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hlinkClick r:id="rId5">
                  <a:extLst>
                    <a:ext uri="{A12FA001-AC4F-418D-AE19-62706E023703}">
                      <ahyp:hlinkClr xmlns:ahyp="http://schemas.microsoft.com/office/drawing/2018/hyperlinkcolor" val="tx"/>
                    </a:ext>
                  </a:extLst>
                </a:hlinkClick>
              </a:rPr>
              <a:t>https://www.theverge.com/2019/6/19/18682780/jibo-death-server-update-social-robot-mourning</a:t>
            </a:r>
            <a:endParaRPr lang="en-ID" sz="1100" b="1"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Carman. (2020, July 23). </a:t>
            </a:r>
            <a:r>
              <a:rPr lang="en-US" sz="1100" b="0" kern="0" dirty="0" err="1">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Jibo</a:t>
            </a: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 the social robot that was supposed to die, is getting a second life. </a:t>
            </a:r>
            <a:r>
              <a:rPr lang="en-US" sz="1100" b="0" kern="0" dirty="0" err="1">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Jibo</a:t>
            </a: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 the Social Robot That Was Supposed to Die, Is Getting a Second Life - the Verge. Retrieved from </a:t>
            </a:r>
            <a:r>
              <a:rPr lang="en-US" sz="1100" b="0" u="sng"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hlinkClick r:id="rId6">
                  <a:extLst>
                    <a:ext uri="{A12FA001-AC4F-418D-AE19-62706E023703}">
                      <ahyp:hlinkClr xmlns:ahyp="http://schemas.microsoft.com/office/drawing/2018/hyperlinkcolor" val="tx"/>
                    </a:ext>
                  </a:extLst>
                </a:hlinkClick>
              </a:rPr>
              <a:t>https://www.theverge.com/2020/7/23/21325644/jibo-social-robot-ntt-disruptionfunding</a:t>
            </a:r>
            <a:endParaRPr lang="en-ID" sz="1100" b="1"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US" sz="1100" b="0" u="sng"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Chauhan, V. K., Dahiya, K., &amp; Sharma, A. (2018, January 16). Problem formulations and solvers in linear SVM: a review - Artificial Intelligence Review. SpringerLink. Retrieved from </a:t>
            </a:r>
            <a:r>
              <a:rPr lang="en-US" sz="1100" b="0" u="sng"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hlinkClick r:id="rId7">
                  <a:extLst>
                    <a:ext uri="{A12FA001-AC4F-418D-AE19-62706E023703}">
                      <ahyp:hlinkClr xmlns:ahyp="http://schemas.microsoft.com/office/drawing/2018/hyperlinkcolor" val="tx"/>
                    </a:ext>
                  </a:extLst>
                </a:hlinkClick>
              </a:rPr>
              <a:t>https://link.springer.com/article/10.1007/s10462-018-9614-6</a:t>
            </a:r>
            <a:endParaRPr lang="en-ID" sz="1100" b="1"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US" sz="1100" b="0" u="sng"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Chi-Square Statistic: How to Calculate It / Distribution. (2021). Statistics How To. Retrieved from </a:t>
            </a:r>
            <a:r>
              <a:rPr lang="en-US" sz="1100" b="0" u="sng"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hlinkClick r:id="rId8">
                  <a:extLst>
                    <a:ext uri="{A12FA001-AC4F-418D-AE19-62706E023703}">
                      <ahyp:hlinkClr xmlns:ahyp="http://schemas.microsoft.com/office/drawing/2018/hyperlinkcolor" val="tx"/>
                    </a:ext>
                  </a:extLst>
                </a:hlinkClick>
              </a:rPr>
              <a:t>https://www.statisticshowto.com/probability-and-statistics/chi-square/</a:t>
            </a:r>
            <a:endParaRPr lang="en-ID" sz="1100" b="1"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US" sz="1100" b="0" u="sng"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Chi-square Test in Spreadsheets. 2019. Retrieved from https://www.datacamp.com/tutorial/chi-square-test-in-spreadsheets</a:t>
            </a:r>
            <a:endParaRPr lang="en-ID" sz="1100" b="1"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US" sz="1100" b="0" u="sng" kern="0" dirty="0" err="1">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Dangeti</a:t>
            </a:r>
            <a:r>
              <a:rPr lang="en-US" sz="1100" b="0" u="sng"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 P. (2017, July 21). Statistics for Machine Learning.</a:t>
            </a:r>
          </a:p>
          <a:p>
            <a:pPr marL="34925" marR="215900" indent="0">
              <a:lnSpc>
                <a:spcPct val="150000"/>
              </a:lnSpc>
              <a:spcBef>
                <a:spcPts val="355"/>
              </a:spcBef>
              <a:spcAft>
                <a:spcPts val="0"/>
              </a:spcAft>
              <a:buNone/>
            </a:pPr>
            <a:r>
              <a:rPr lang="en-ID" sz="1100" dirty="0">
                <a:solidFill>
                  <a:schemeClr val="tx1">
                    <a:lumMod val="75000"/>
                    <a:lumOff val="25000"/>
                  </a:schemeClr>
                </a:solidFill>
                <a:latin typeface="Arial" panose="020B0604020202020204" pitchFamily="34" charset="0"/>
                <a:cs typeface="Arial" panose="020B0604020202020204" pitchFamily="34" charset="0"/>
              </a:rPr>
              <a:t>Dang, N. C., Moreno-García, M. N., &amp; De la </a:t>
            </a:r>
            <a:r>
              <a:rPr lang="en-ID" sz="1100" dirty="0" err="1">
                <a:solidFill>
                  <a:schemeClr val="tx1">
                    <a:lumMod val="75000"/>
                    <a:lumOff val="25000"/>
                  </a:schemeClr>
                </a:solidFill>
                <a:latin typeface="Arial" panose="020B0604020202020204" pitchFamily="34" charset="0"/>
                <a:cs typeface="Arial" panose="020B0604020202020204" pitchFamily="34" charset="0"/>
              </a:rPr>
              <a:t>Prieta</a:t>
            </a:r>
            <a:r>
              <a:rPr lang="en-ID" sz="1100" dirty="0">
                <a:solidFill>
                  <a:schemeClr val="tx1">
                    <a:lumMod val="75000"/>
                    <a:lumOff val="25000"/>
                  </a:schemeClr>
                </a:solidFill>
                <a:latin typeface="Arial" panose="020B0604020202020204" pitchFamily="34" charset="0"/>
                <a:cs typeface="Arial" panose="020B0604020202020204" pitchFamily="34" charset="0"/>
              </a:rPr>
              <a:t>, F. (2020, March 14). Sentiment Analysis Based on Deep Learning: A Comparative Study. Electronics, 9(3), 483. https://doi.org/10.3390/electronics9030483</a:t>
            </a:r>
            <a:endParaRPr lang="en-ID" sz="1100" b="1"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de-DE"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Digital Dream Labs. (n.d.). Digital Dream Labs. </a:t>
            </a: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Retrieved from </a:t>
            </a:r>
            <a:r>
              <a:rPr lang="en-US" sz="1100" b="0" u="sng"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hlinkClick r:id="rId9">
                  <a:extLst>
                    <a:ext uri="{A12FA001-AC4F-418D-AE19-62706E023703}">
                      <ahyp:hlinkClr xmlns:ahyp="http://schemas.microsoft.com/office/drawing/2018/hyperlinkcolor" val="tx"/>
                    </a:ext>
                  </a:extLst>
                </a:hlinkClick>
              </a:rPr>
              <a:t>https://www.digitaldreamlabs.com/</a:t>
            </a:r>
            <a:endParaRPr lang="en-ID" sz="1100" b="1" u="sng" kern="0" dirty="0">
              <a:solidFill>
                <a:schemeClr val="tx1">
                  <a:lumMod val="75000"/>
                  <a:lumOff val="25000"/>
                </a:schemeClr>
              </a:solidFill>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ID" sz="1100" dirty="0" err="1">
                <a:solidFill>
                  <a:schemeClr val="tx1">
                    <a:lumMod val="75000"/>
                    <a:lumOff val="25000"/>
                  </a:schemeClr>
                </a:solidFill>
                <a:effectLst/>
                <a:latin typeface="Arial" panose="020B0604020202020204" pitchFamily="34" charset="0"/>
                <a:ea typeface="Times New Roman" panose="02020603050405020304" pitchFamily="18" charset="0"/>
                <a:cs typeface="Arial" panose="020B0604020202020204" pitchFamily="34" charset="0"/>
              </a:rPr>
              <a:t>DistilBERT</a:t>
            </a:r>
            <a:r>
              <a:rPr lang="en-ID" sz="1100" dirty="0">
                <a:solidFill>
                  <a:schemeClr val="tx1">
                    <a:lumMod val="75000"/>
                    <a:lumOff val="25000"/>
                  </a:schemeClr>
                </a:solidFill>
                <a:effectLst/>
                <a:latin typeface="Arial" panose="020B0604020202020204" pitchFamily="34" charset="0"/>
                <a:ea typeface="Times New Roman" panose="02020603050405020304" pitchFamily="18" charset="0"/>
                <a:cs typeface="Arial" panose="020B0604020202020204" pitchFamily="34" charset="0"/>
              </a:rPr>
              <a:t>. (n.d.). </a:t>
            </a:r>
            <a:r>
              <a:rPr lang="en-ID" sz="1100" dirty="0" err="1">
                <a:solidFill>
                  <a:schemeClr val="tx1">
                    <a:lumMod val="75000"/>
                    <a:lumOff val="25000"/>
                  </a:schemeClr>
                </a:solidFill>
                <a:effectLst/>
                <a:latin typeface="Arial" panose="020B0604020202020204" pitchFamily="34" charset="0"/>
                <a:ea typeface="Times New Roman" panose="02020603050405020304" pitchFamily="18" charset="0"/>
                <a:cs typeface="Arial" panose="020B0604020202020204" pitchFamily="34" charset="0"/>
              </a:rPr>
              <a:t>DistilBERT</a:t>
            </a:r>
            <a:r>
              <a:rPr lang="en-ID" sz="1100" dirty="0">
                <a:solidFill>
                  <a:schemeClr val="tx1">
                    <a:lumMod val="75000"/>
                    <a:lumOff val="25000"/>
                  </a:schemeClr>
                </a:solidFill>
                <a:effectLst/>
                <a:latin typeface="Arial" panose="020B0604020202020204" pitchFamily="34" charset="0"/>
                <a:ea typeface="Times New Roman" panose="02020603050405020304" pitchFamily="18" charset="0"/>
                <a:cs typeface="Arial" panose="020B0604020202020204" pitchFamily="34" charset="0"/>
              </a:rPr>
              <a:t>. </a:t>
            </a:r>
            <a:r>
              <a:rPr lang="en-ID" sz="1100" u="sng" dirty="0">
                <a:solidFill>
                  <a:schemeClr val="tx1">
                    <a:lumMod val="75000"/>
                    <a:lumOff val="25000"/>
                  </a:schemeClr>
                </a:solidFill>
                <a:effectLst/>
                <a:latin typeface="Arial" panose="020B0604020202020204" pitchFamily="34" charset="0"/>
                <a:ea typeface="Times New Roman" panose="02020603050405020304" pitchFamily="18" charset="0"/>
                <a:cs typeface="Arial" panose="020B0604020202020204" pitchFamily="34" charset="0"/>
                <a:hlinkClick r:id="rId10">
                  <a:extLst>
                    <a:ext uri="{A12FA001-AC4F-418D-AE19-62706E023703}">
                      <ahyp:hlinkClr xmlns:ahyp="http://schemas.microsoft.com/office/drawing/2018/hyperlinkcolor" val="tx"/>
                    </a:ext>
                  </a:extLst>
                </a:hlinkClick>
              </a:rPr>
              <a:t>https://huggingface.co/docs/transformers/v4.27.2/en/model_doc/distilbert</a:t>
            </a:r>
            <a:endParaRPr lang="en-ID" sz="1100" u="sng" dirty="0">
              <a:solidFill>
                <a:schemeClr val="tx1">
                  <a:lumMod val="75000"/>
                  <a:lumOff val="25000"/>
                </a:schemeClr>
              </a:solidFill>
              <a:effectLst/>
              <a:latin typeface="Arial" panose="020B0604020202020204" pitchFamily="34" charset="0"/>
              <a:ea typeface="Times New Roman" panose="02020603050405020304" pitchFamily="18" charset="0"/>
              <a:cs typeface="Arial" panose="020B0604020202020204" pitchFamily="34" charset="0"/>
            </a:endParaRPr>
          </a:p>
          <a:p>
            <a:pPr marL="34925" marR="215900" indent="0">
              <a:lnSpc>
                <a:spcPct val="150000"/>
              </a:lnSpc>
              <a:spcBef>
                <a:spcPts val="355"/>
              </a:spcBef>
              <a:buNone/>
            </a:pP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EMO - </a:t>
            </a:r>
            <a:r>
              <a:rPr lang="en-US" sz="1100" b="0" kern="0" dirty="0" err="1">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LivingAi</a:t>
            </a: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 (n.d.). </a:t>
            </a:r>
            <a:r>
              <a:rPr lang="en-US" sz="1100" b="0" kern="0" dirty="0" err="1">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LivingAi</a:t>
            </a: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 Retrieved from </a:t>
            </a:r>
            <a:r>
              <a:rPr lang="en-US" sz="1100" b="0" u="sng"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hlinkClick r:id="rId11">
                  <a:extLst>
                    <a:ext uri="{A12FA001-AC4F-418D-AE19-62706E023703}">
                      <ahyp:hlinkClr xmlns:ahyp="http://schemas.microsoft.com/office/drawing/2018/hyperlinkcolor" val="tx"/>
                    </a:ext>
                  </a:extLst>
                </a:hlinkClick>
              </a:rPr>
              <a:t>https://living.ai/emo/</a:t>
            </a:r>
            <a:endParaRPr lang="en-ID" sz="1100" b="1"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endParaRPr lang="de-DE" sz="1100" dirty="0">
              <a:latin typeface="Arial" panose="020B0604020202020204" pitchFamily="34" charset="0"/>
              <a:cs typeface="Arial" panose="020B0604020202020204" pitchFamily="34" charset="0"/>
            </a:endParaRPr>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p:txBody>
          <a:bodyPr/>
          <a:lstStyle/>
          <a:p>
            <a:r>
              <a:rPr lang="de-DE" dirty="0"/>
              <a:t>7. Bibliography</a:t>
            </a:r>
          </a:p>
        </p:txBody>
      </p:sp>
    </p:spTree>
    <p:extLst>
      <p:ext uri="{BB962C8B-B14F-4D97-AF65-F5344CB8AC3E}">
        <p14:creationId xmlns:p14="http://schemas.microsoft.com/office/powerpoint/2010/main" val="239811167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p:txBody>
          <a:bodyPr/>
          <a:lstStyle/>
          <a:p>
            <a:fld id="{9DE2538E-986B-6C46-B955-8C701E8C89AF}" type="datetime1">
              <a:rPr lang="de-DE" smtClean="0"/>
              <a:t>16.07.2023</a:t>
            </a:fld>
            <a:endParaRPr lang="de-DE" dirty="0"/>
          </a:p>
        </p:txBody>
      </p:sp>
      <p:sp>
        <p:nvSpPr>
          <p:cNvPr id="3" name="Fußzeilenplatzhalter 2">
            <a:extLst>
              <a:ext uri="{FF2B5EF4-FFF2-40B4-BE49-F238E27FC236}">
                <a16:creationId xmlns:a16="http://schemas.microsoft.com/office/drawing/2014/main" id="{30BDC39A-1410-8F4C-A863-69DC10FE21CE}"/>
              </a:ext>
            </a:extLst>
          </p:cNvPr>
          <p:cNvSpPr>
            <a:spLocks noGrp="1"/>
          </p:cNvSpPr>
          <p:nvPr>
            <p:ph type="ftr" sz="quarter" idx="11"/>
          </p:nvPr>
        </p:nvSpPr>
        <p:spPr/>
        <p:txBody>
          <a:bodyPr/>
          <a:lstStyle/>
          <a:p>
            <a:r>
              <a:rPr lang="de-DE"/>
              <a:t>Fußzeile</a:t>
            </a:r>
            <a:endParaRPr lang="de-DE" dirty="0"/>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p:txBody>
          <a:bodyPr/>
          <a:lstStyle/>
          <a:p>
            <a:fld id="{19C38A61-2AC7-4B0E-B80F-DDADD701BB40}" type="slidenum">
              <a:rPr lang="de-DE" smtClean="0"/>
              <a:pPr/>
              <a:t>47</a:t>
            </a:fld>
            <a:endParaRPr lang="de-DE" dirty="0"/>
          </a:p>
        </p:txBody>
      </p:sp>
      <p:sp>
        <p:nvSpPr>
          <p:cNvPr id="5" name="Inhaltsplatzhalter 4">
            <a:extLst>
              <a:ext uri="{FF2B5EF4-FFF2-40B4-BE49-F238E27FC236}">
                <a16:creationId xmlns:a16="http://schemas.microsoft.com/office/drawing/2014/main" id="{D4CDF0D7-10A1-A849-960D-014A776E30FF}"/>
              </a:ext>
            </a:extLst>
          </p:cNvPr>
          <p:cNvSpPr>
            <a:spLocks noGrp="1"/>
          </p:cNvSpPr>
          <p:nvPr>
            <p:ph idx="1"/>
          </p:nvPr>
        </p:nvSpPr>
        <p:spPr>
          <a:xfrm>
            <a:off x="420792" y="888521"/>
            <a:ext cx="11095472" cy="5528154"/>
          </a:xfrm>
        </p:spPr>
        <p:txBody>
          <a:bodyPr/>
          <a:lstStyle/>
          <a:p>
            <a:pPr marL="34925" marR="215900" indent="0">
              <a:lnSpc>
                <a:spcPct val="150000"/>
              </a:lnSpc>
              <a:spcBef>
                <a:spcPts val="355"/>
              </a:spcBef>
              <a:buNone/>
            </a:pP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Frost, J. (2022, January 26). Chi-Square Table. Statistics by Jim. Retrieved from </a:t>
            </a:r>
            <a:r>
              <a:rPr lang="en-US" sz="1100" b="0" u="sng"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hlinkClick r:id="rId2">
                  <a:extLst>
                    <a:ext uri="{A12FA001-AC4F-418D-AE19-62706E023703}">
                      <ahyp:hlinkClr xmlns:ahyp="http://schemas.microsoft.com/office/drawing/2018/hyperlinkcolor" val="tx"/>
                    </a:ext>
                  </a:extLst>
                </a:hlinkClick>
              </a:rPr>
              <a:t>https://statisticsbyjim.com/hypothesis-testing/chi-square-table/</a:t>
            </a:r>
            <a:endParaRPr lang="en-ID" sz="1100" b="1"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buNone/>
            </a:pP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 G. (2020, July 23). 10 Techniques to Solve Imbalanced Classes in Machine Learning (Updated 2023). Analytics Vidhya. </a:t>
            </a: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hlinkClick r:id="rId3">
                  <a:extLst>
                    <a:ext uri="{A12FA001-AC4F-418D-AE19-62706E023703}">
                      <ahyp:hlinkClr xmlns:ahyp="http://schemas.microsoft.com/office/drawing/2018/hyperlinkcolor" val="tx"/>
                    </a:ext>
                  </a:extLst>
                </a:hlinkClick>
              </a:rPr>
              <a:t>https://www.analyticsvidhya.com/blog/2020/07/10-techniques-to-deal-with-class-imbalance-in-machine-learning/</a:t>
            </a:r>
            <a:endParaRPr lang="en-ID" sz="1100" b="1"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G. (2020, July 23). 10 Techniques to Solve Imbalanced Classes in Machine Learning (Updated 2023). Analytics Vidhya. </a:t>
            </a: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hlinkClick r:id="rId3">
                  <a:extLst>
                    <a:ext uri="{A12FA001-AC4F-418D-AE19-62706E023703}">
                      <ahyp:hlinkClr xmlns:ahyp="http://schemas.microsoft.com/office/drawing/2018/hyperlinkcolor" val="tx"/>
                    </a:ext>
                  </a:extLst>
                </a:hlinkClick>
              </a:rPr>
              <a:t>https://www.analyticsvidhya.com/blog/2020/07/10-techniques-to-deal-with-class-imbalance-in-machine-learning/</a:t>
            </a:r>
            <a:endParaRPr lang="en-ID" sz="1100" b="1"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US" sz="110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Hanson, Rick. (2019). Taking in the Good vs. The Negativity Bias</a:t>
            </a:r>
            <a:endParaRPr lang="en-ID" sz="1100" dirty="0">
              <a:solidFill>
                <a:schemeClr val="tx1">
                  <a:lumMod val="75000"/>
                  <a:lumOff val="25000"/>
                </a:schemeClr>
              </a:solidFill>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US" sz="110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Hutto, C., &amp; Gilbert, E. (2014, May 16). VADER: A Parsimonious Rule-Based Model for Sentiment Analysis of Social Media Text | Proceedings of the International AAAI Conference on Web and Social Media. </a:t>
            </a:r>
            <a:r>
              <a:rPr lang="en-US" sz="110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hlinkClick r:id="rId4">
                  <a:extLst>
                    <a:ext uri="{A12FA001-AC4F-418D-AE19-62706E023703}">
                      <ahyp:hlinkClr xmlns:ahyp="http://schemas.microsoft.com/office/drawing/2018/hyperlinkcolor" val="tx"/>
                    </a:ext>
                  </a:extLst>
                </a:hlinkClick>
              </a:rPr>
              <a:t>https://doi.org/10.1609/icwsm.v8i1.14550</a:t>
            </a:r>
            <a:endParaRPr lang="en-ID" sz="110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Aft>
                <a:spcPts val="0"/>
              </a:spcAft>
              <a:buNone/>
            </a:pP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Joshua, S. (2022, April 25). How to combine multiple CSV files using Python for your analysis. Medium. Retrieved from </a:t>
            </a: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hlinkClick r:id="rId5">
                  <a:extLst>
                    <a:ext uri="{A12FA001-AC4F-418D-AE19-62706E023703}">
                      <ahyp:hlinkClr xmlns:ahyp="http://schemas.microsoft.com/office/drawing/2018/hyperlinkcolor" val="tx"/>
                    </a:ext>
                  </a:extLst>
                </a:hlinkClick>
              </a:rPr>
              <a:t>https://medium.com/@stella96joshua/how-to-combine-multiple-csv-files-using-python-for-your-analysis-a88017c6ff9e</a:t>
            </a:r>
            <a:endPar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Aft>
                <a:spcPts val="0"/>
              </a:spcAft>
              <a:buNone/>
            </a:pPr>
            <a:r>
              <a:rPr lang="en-ID" sz="1100" dirty="0">
                <a:solidFill>
                  <a:schemeClr val="tx1">
                    <a:lumMod val="75000"/>
                    <a:lumOff val="25000"/>
                  </a:schemeClr>
                </a:solidFill>
                <a:latin typeface="Arial" panose="020B0604020202020204" pitchFamily="34" charset="0"/>
                <a:cs typeface="Arial" panose="020B0604020202020204" pitchFamily="34" charset="0"/>
              </a:rPr>
              <a:t>Hu. E. J.. Shen. Y.. Wallis. P.. Allen-Zhu. Z.. Li. Y.. Wang. S.. Wang. L.. &amp; Chen. W. (2021. June 17). </a:t>
            </a:r>
            <a:r>
              <a:rPr lang="en-ID" sz="1100" dirty="0" err="1">
                <a:solidFill>
                  <a:schemeClr val="tx1">
                    <a:lumMod val="75000"/>
                    <a:lumOff val="25000"/>
                  </a:schemeClr>
                </a:solidFill>
                <a:latin typeface="Arial" panose="020B0604020202020204" pitchFamily="34" charset="0"/>
                <a:cs typeface="Arial" panose="020B0604020202020204" pitchFamily="34" charset="0"/>
              </a:rPr>
              <a:t>LoRA</a:t>
            </a:r>
            <a:r>
              <a:rPr lang="en-ID" sz="1100" dirty="0">
                <a:solidFill>
                  <a:schemeClr val="tx1">
                    <a:lumMod val="75000"/>
                    <a:lumOff val="25000"/>
                  </a:schemeClr>
                </a:solidFill>
                <a:latin typeface="Arial" panose="020B0604020202020204" pitchFamily="34" charset="0"/>
                <a:cs typeface="Arial" panose="020B0604020202020204" pitchFamily="34" charset="0"/>
              </a:rPr>
              <a:t>: Low-Rank Adaptation of Large Language Models. arXiv.org. </a:t>
            </a:r>
            <a:r>
              <a:rPr lang="en-ID" sz="1100" dirty="0">
                <a:solidFill>
                  <a:schemeClr val="tx1">
                    <a:lumMod val="75000"/>
                    <a:lumOff val="25000"/>
                  </a:schemeClr>
                </a:solidFill>
                <a:latin typeface="Arial" panose="020B0604020202020204" pitchFamily="34" charset="0"/>
                <a:cs typeface="Arial" panose="020B0604020202020204" pitchFamily="34" charset="0"/>
                <a:hlinkClick r:id="rId6">
                  <a:extLst>
                    <a:ext uri="{A12FA001-AC4F-418D-AE19-62706E023703}">
                      <ahyp:hlinkClr xmlns:ahyp="http://schemas.microsoft.com/office/drawing/2018/hyperlinkcolor" val="tx"/>
                    </a:ext>
                  </a:extLst>
                </a:hlinkClick>
              </a:rPr>
              <a:t>https://arxiv.org/abs/2106.09685v2</a:t>
            </a:r>
            <a:endParaRPr lang="en-ID" sz="1100" dirty="0">
              <a:solidFill>
                <a:schemeClr val="tx1">
                  <a:lumMod val="75000"/>
                  <a:lumOff val="25000"/>
                </a:schemeClr>
              </a:solidFill>
              <a:latin typeface="Arial" panose="020B0604020202020204" pitchFamily="34" charset="0"/>
              <a:cs typeface="Arial" panose="020B0604020202020204" pitchFamily="34" charset="0"/>
            </a:endParaRPr>
          </a:p>
          <a:p>
            <a:pPr marL="34925" marR="215900" indent="0">
              <a:lnSpc>
                <a:spcPct val="150000"/>
              </a:lnSpc>
              <a:spcAft>
                <a:spcPts val="0"/>
              </a:spcAft>
              <a:buNone/>
            </a:pPr>
            <a:r>
              <a:rPr lang="en-ID" sz="1100" dirty="0">
                <a:solidFill>
                  <a:schemeClr val="tx1">
                    <a:lumMod val="75000"/>
                    <a:lumOff val="25000"/>
                  </a:schemeClr>
                </a:solidFill>
                <a:latin typeface="Arial" panose="020B0604020202020204" pitchFamily="34" charset="0"/>
                <a:cs typeface="Arial" panose="020B0604020202020204" pitchFamily="34" charset="0"/>
              </a:rPr>
              <a:t>Hutchinson. B.. Ostendorf. M.. &amp; Fazel. M. (2011. September). Low Rank Language Models for Small Training Sets. IEEE Signal Processing Letters. 18(9). 489–492. </a:t>
            </a:r>
          </a:p>
          <a:p>
            <a:pPr marL="34925" marR="215900" indent="0">
              <a:lnSpc>
                <a:spcPct val="150000"/>
              </a:lnSpc>
              <a:spcAft>
                <a:spcPts val="0"/>
              </a:spcAft>
              <a:buNone/>
            </a:pPr>
            <a:r>
              <a:rPr lang="en-ID" sz="1100" dirty="0">
                <a:solidFill>
                  <a:schemeClr val="tx1">
                    <a:lumMod val="75000"/>
                    <a:lumOff val="25000"/>
                  </a:schemeClr>
                </a:solidFill>
                <a:latin typeface="Arial" panose="020B0604020202020204" pitchFamily="34" charset="0"/>
                <a:cs typeface="Arial" panose="020B0604020202020204" pitchFamily="34" charset="0"/>
              </a:rPr>
              <a:t>Introducing </a:t>
            </a:r>
            <a:r>
              <a:rPr lang="en-ID" sz="1100" dirty="0" err="1">
                <a:solidFill>
                  <a:schemeClr val="tx1">
                    <a:lumMod val="75000"/>
                    <a:lumOff val="25000"/>
                  </a:schemeClr>
                </a:solidFill>
                <a:latin typeface="Arial" panose="020B0604020202020204" pitchFamily="34" charset="0"/>
                <a:cs typeface="Arial" panose="020B0604020202020204" pitchFamily="34" charset="0"/>
              </a:rPr>
              <a:t>LLaMA</a:t>
            </a:r>
            <a:r>
              <a:rPr lang="en-ID" sz="1100" dirty="0">
                <a:solidFill>
                  <a:schemeClr val="tx1">
                    <a:lumMod val="75000"/>
                    <a:lumOff val="25000"/>
                  </a:schemeClr>
                </a:solidFill>
                <a:latin typeface="Arial" panose="020B0604020202020204" pitchFamily="34" charset="0"/>
                <a:cs typeface="Arial" panose="020B0604020202020204" pitchFamily="34" charset="0"/>
              </a:rPr>
              <a:t>: A foundational. 65-billion-parameter language model. (n.d.). Introducing </a:t>
            </a:r>
            <a:r>
              <a:rPr lang="en-ID" sz="1100" dirty="0" err="1">
                <a:solidFill>
                  <a:schemeClr val="tx1">
                    <a:lumMod val="75000"/>
                    <a:lumOff val="25000"/>
                  </a:schemeClr>
                </a:solidFill>
                <a:latin typeface="Arial" panose="020B0604020202020204" pitchFamily="34" charset="0"/>
                <a:cs typeface="Arial" panose="020B0604020202020204" pitchFamily="34" charset="0"/>
              </a:rPr>
              <a:t>LLaMA</a:t>
            </a:r>
            <a:r>
              <a:rPr lang="en-ID" sz="1100" dirty="0">
                <a:solidFill>
                  <a:schemeClr val="tx1">
                    <a:lumMod val="75000"/>
                    <a:lumOff val="25000"/>
                  </a:schemeClr>
                </a:solidFill>
                <a:latin typeface="Arial" panose="020B0604020202020204" pitchFamily="34" charset="0"/>
                <a:cs typeface="Arial" panose="020B0604020202020204" pitchFamily="34" charset="0"/>
              </a:rPr>
              <a:t>: A Foundational. 65-billion-parameter Language Model. https://ai.facebook.com/blog/large-language-model-llama-meta-ai/ Joshua. S. (2022. April 25). How to combine multiple CSV files using Python for your analysis. Medium. Retrieved from https://medium.com/@stella96joshua/how-to-combinemultiple-csv-files-using-python-for-your-analysis-a88017c6ff9e</a:t>
            </a:r>
            <a:endParaRPr lang="en-ID" sz="110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US" sz="1100" b="0" kern="0" dirty="0" err="1">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Kuyda</a:t>
            </a: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 (2017, July 21). The story of </a:t>
            </a:r>
            <a:r>
              <a:rPr lang="en-US" sz="1100" b="0" kern="0" dirty="0" err="1">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Replika</a:t>
            </a: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 the AI app that becomes you. YouTube. Retrieved from </a:t>
            </a: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hlinkClick r:id="rId7">
                  <a:extLst>
                    <a:ext uri="{A12FA001-AC4F-418D-AE19-62706E023703}">
                      <ahyp:hlinkClr xmlns:ahyp="http://schemas.microsoft.com/office/drawing/2018/hyperlinkcolor" val="tx"/>
                    </a:ext>
                  </a:extLst>
                </a:hlinkClick>
              </a:rPr>
              <a:t>https://www.youtube.com/watch?v=yQGqMVuAk04</a:t>
            </a:r>
            <a:endPar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ID" sz="1100" dirty="0">
                <a:solidFill>
                  <a:schemeClr val="tx1">
                    <a:lumMod val="75000"/>
                    <a:lumOff val="25000"/>
                  </a:schemeClr>
                </a:solidFill>
                <a:latin typeface="Arial" panose="020B0604020202020204" pitchFamily="34" charset="0"/>
                <a:cs typeface="Arial" panose="020B0604020202020204" pitchFamily="34" charset="0"/>
              </a:rPr>
              <a:t>Low Rank Language Models for Small Training Sets. (n.d.). Low Rank Language Models for Small Training Sets | IEEE Journals &amp; Magazine | IEEE Xplore. https://doi.org/10.1109/lsp.2011.2160850 Metatext. (n.d.). Metatext. https://metatext.io/models/bert-base-uncased</a:t>
            </a:r>
            <a:endParaRPr lang="en-ID" sz="1100" b="1"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MUKHERJEE. (2022). The </a:t>
            </a:r>
            <a:r>
              <a:rPr lang="en-US" sz="1100" b="0" kern="0" dirty="0" err="1">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Maths</a:t>
            </a: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 behind Linear SVC Classifier. Retrieved from </a:t>
            </a: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hlinkClick r:id="rId8">
                  <a:extLst>
                    <a:ext uri="{A12FA001-AC4F-418D-AE19-62706E023703}">
                      <ahyp:hlinkClr xmlns:ahyp="http://schemas.microsoft.com/office/drawing/2018/hyperlinkcolor" val="tx"/>
                    </a:ext>
                  </a:extLst>
                </a:hlinkClick>
              </a:rPr>
              <a:t>https://www.kaggle.com/code/soham1024/the-maths-behind-linear-svc-classifier</a:t>
            </a:r>
            <a:endParaRPr lang="de-DE" sz="1100"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p:txBody>
          <a:bodyPr/>
          <a:lstStyle/>
          <a:p>
            <a:r>
              <a:rPr lang="de-DE" dirty="0"/>
              <a:t>7. Bibliography</a:t>
            </a:r>
          </a:p>
        </p:txBody>
      </p:sp>
    </p:spTree>
    <p:extLst>
      <p:ext uri="{BB962C8B-B14F-4D97-AF65-F5344CB8AC3E}">
        <p14:creationId xmlns:p14="http://schemas.microsoft.com/office/powerpoint/2010/main" val="403125411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p:txBody>
          <a:bodyPr/>
          <a:lstStyle/>
          <a:p>
            <a:fld id="{9DE2538E-986B-6C46-B955-8C701E8C89AF}" type="datetime1">
              <a:rPr lang="de-DE" smtClean="0"/>
              <a:t>16.07.2023</a:t>
            </a:fld>
            <a:endParaRPr lang="de-DE" dirty="0"/>
          </a:p>
        </p:txBody>
      </p:sp>
      <p:sp>
        <p:nvSpPr>
          <p:cNvPr id="3" name="Fußzeilenplatzhalter 2">
            <a:extLst>
              <a:ext uri="{FF2B5EF4-FFF2-40B4-BE49-F238E27FC236}">
                <a16:creationId xmlns:a16="http://schemas.microsoft.com/office/drawing/2014/main" id="{30BDC39A-1410-8F4C-A863-69DC10FE21CE}"/>
              </a:ext>
            </a:extLst>
          </p:cNvPr>
          <p:cNvSpPr>
            <a:spLocks noGrp="1"/>
          </p:cNvSpPr>
          <p:nvPr>
            <p:ph type="ftr" sz="quarter" idx="11"/>
          </p:nvPr>
        </p:nvSpPr>
        <p:spPr/>
        <p:txBody>
          <a:bodyPr/>
          <a:lstStyle/>
          <a:p>
            <a:r>
              <a:rPr lang="de-DE"/>
              <a:t>Fußzeile</a:t>
            </a:r>
            <a:endParaRPr lang="de-DE" dirty="0"/>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p:txBody>
          <a:bodyPr/>
          <a:lstStyle/>
          <a:p>
            <a:fld id="{19C38A61-2AC7-4B0E-B80F-DDADD701BB40}" type="slidenum">
              <a:rPr lang="de-DE" smtClean="0"/>
              <a:pPr/>
              <a:t>48</a:t>
            </a:fld>
            <a:endParaRPr lang="de-DE" dirty="0"/>
          </a:p>
        </p:txBody>
      </p:sp>
      <p:sp>
        <p:nvSpPr>
          <p:cNvPr id="5" name="Inhaltsplatzhalter 4">
            <a:extLst>
              <a:ext uri="{FF2B5EF4-FFF2-40B4-BE49-F238E27FC236}">
                <a16:creationId xmlns:a16="http://schemas.microsoft.com/office/drawing/2014/main" id="{D4CDF0D7-10A1-A849-960D-014A776E30FF}"/>
              </a:ext>
            </a:extLst>
          </p:cNvPr>
          <p:cNvSpPr>
            <a:spLocks noGrp="1"/>
          </p:cNvSpPr>
          <p:nvPr>
            <p:ph idx="1"/>
          </p:nvPr>
        </p:nvSpPr>
        <p:spPr>
          <a:xfrm>
            <a:off x="447028" y="914399"/>
            <a:ext cx="11069236" cy="5502275"/>
          </a:xfrm>
        </p:spPr>
        <p:txBody>
          <a:bodyPr/>
          <a:lstStyle/>
          <a:p>
            <a:pPr marL="34925" marR="215900" indent="0">
              <a:lnSpc>
                <a:spcPct val="150000"/>
              </a:lnSpc>
              <a:spcBef>
                <a:spcPts val="355"/>
              </a:spcBef>
              <a:spcAft>
                <a:spcPts val="0"/>
              </a:spcAft>
              <a:buNone/>
            </a:pPr>
            <a:r>
              <a:rPr lang="en-US" sz="1100" b="0" kern="0" dirty="0" err="1">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Mohri</a:t>
            </a: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 M., </a:t>
            </a:r>
            <a:r>
              <a:rPr lang="en-US" sz="1100" b="0" kern="0" dirty="0" err="1">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Rostamizadeh</a:t>
            </a: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 A., Talwalkar, A., &amp; Bach, F. (2012, September 7). Foundations of Machine Learning.</a:t>
            </a:r>
            <a:endParaRPr lang="en-ID" sz="1100" b="1"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Models - Hugging Face. (2022, November 16). Models - Hugging Face. </a:t>
            </a: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hlinkClick r:id="rId2">
                  <a:extLst>
                    <a:ext uri="{A12FA001-AC4F-418D-AE19-62706E023703}">
                      <ahyp:hlinkClr xmlns:ahyp="http://schemas.microsoft.com/office/drawing/2018/hyperlinkcolor" val="tx"/>
                    </a:ext>
                  </a:extLst>
                </a:hlinkClick>
              </a:rPr>
              <a:t>https://huggingface.co/models</a:t>
            </a:r>
            <a:endParaRPr lang="en-ID" sz="1100" b="1"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Nandi, S. (2021, July 1). Twitter Sentiment Analysis Using Machine Learning Approaches. Medium. Retrieved from </a:t>
            </a: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hlinkClick r:id="rId3">
                  <a:extLst>
                    <a:ext uri="{A12FA001-AC4F-418D-AE19-62706E023703}">
                      <ahyp:hlinkClr xmlns:ahyp="http://schemas.microsoft.com/office/drawing/2018/hyperlinkcolor" val="tx"/>
                    </a:ext>
                  </a:extLst>
                </a:hlinkClick>
              </a:rPr>
              <a:t>https://nandisoham2017.medium.com/twitter-sentiment-analysis-using-machine-learning-approaches-14fba1b8e357</a:t>
            </a:r>
            <a:endParaRPr lang="en-ID" sz="1100" b="1"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US" sz="110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Mueller, J. P., &amp; </a:t>
            </a:r>
            <a:r>
              <a:rPr lang="en-US" sz="1100" dirty="0" err="1">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Massaron</a:t>
            </a:r>
            <a:r>
              <a:rPr lang="en-US" sz="110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 L. (2021, February 9). Machine Learning for Dummies. For Dummies.</a:t>
            </a:r>
            <a:endParaRPr lang="en-ID" sz="110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gn="just">
              <a:lnSpc>
                <a:spcPct val="150000"/>
              </a:lnSpc>
              <a:spcBef>
                <a:spcPts val="770"/>
              </a:spcBef>
              <a:spcAft>
                <a:spcPts val="0"/>
              </a:spcAft>
              <a:buNone/>
            </a:pPr>
            <a:r>
              <a:rPr lang="en-US" sz="110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OpenAI API. (n.d.). OpenAI API. </a:t>
            </a:r>
            <a:r>
              <a:rPr lang="en-US" sz="110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hlinkClick r:id="rId4">
                  <a:extLst>
                    <a:ext uri="{A12FA001-AC4F-418D-AE19-62706E023703}">
                      <ahyp:hlinkClr xmlns:ahyp="http://schemas.microsoft.com/office/drawing/2018/hyperlinkcolor" val="tx"/>
                    </a:ext>
                  </a:extLst>
                </a:hlinkClick>
              </a:rPr>
              <a:t>https://platform.openai.com</a:t>
            </a:r>
            <a:endParaRPr lang="en-ID" sz="110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gn="just">
              <a:lnSpc>
                <a:spcPct val="150000"/>
              </a:lnSpc>
              <a:spcAft>
                <a:spcPts val="0"/>
              </a:spcAft>
              <a:buNone/>
            </a:pPr>
            <a:r>
              <a:rPr lang="en-US" sz="110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O. (2023, March 28). GitHub - </a:t>
            </a:r>
            <a:r>
              <a:rPr lang="en-US" sz="1100" dirty="0" err="1">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openai</a:t>
            </a:r>
            <a:r>
              <a:rPr lang="en-US" sz="110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a:t>
            </a:r>
            <a:r>
              <a:rPr lang="en-US" sz="1100" dirty="0" err="1">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openai</a:t>
            </a:r>
            <a:r>
              <a:rPr lang="en-US" sz="110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-cookbook: Examples and guides for using the OpenAI API. GitHub. </a:t>
            </a:r>
            <a:r>
              <a:rPr lang="en-US" sz="110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hlinkClick r:id="rId5">
                  <a:extLst>
                    <a:ext uri="{A12FA001-AC4F-418D-AE19-62706E023703}">
                      <ahyp:hlinkClr xmlns:ahyp="http://schemas.microsoft.com/office/drawing/2018/hyperlinkcolor" val="tx"/>
                    </a:ext>
                  </a:extLst>
                </a:hlinkClick>
              </a:rPr>
              <a:t>https://github.com/openai/openai-cookbook</a:t>
            </a:r>
            <a:endParaRPr lang="en-ID" sz="110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gn="just">
              <a:lnSpc>
                <a:spcPct val="150000"/>
              </a:lnSpc>
              <a:spcBef>
                <a:spcPts val="355"/>
              </a:spcBef>
              <a:spcAft>
                <a:spcPts val="0"/>
              </a:spcAft>
              <a:buNone/>
            </a:pP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Pati, &amp; Pradhan. (2020, December 12). Comparison Between Machine Learning Algorithms Used for Sentiment Analysis. </a:t>
            </a:r>
            <a:r>
              <a:rPr lang="en-US" sz="1100" b="0" i="1"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IAEME Publication. </a:t>
            </a: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Retrieved from </a:t>
            </a: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hlinkClick r:id="rId6">
                  <a:extLst>
                    <a:ext uri="{A12FA001-AC4F-418D-AE19-62706E023703}">
                      <ahyp:hlinkClr xmlns:ahyp="http://schemas.microsoft.com/office/drawing/2018/hyperlinkcolor" val="tx"/>
                    </a:ext>
                  </a:extLst>
                </a:hlinkClick>
              </a:rPr>
              <a:t>https://iaeme.com/Home/article_id/IJARET_11_12_026</a:t>
            </a:r>
            <a:endPar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gn="just">
              <a:lnSpc>
                <a:spcPct val="150000"/>
              </a:lnSpc>
              <a:spcBef>
                <a:spcPts val="355"/>
              </a:spcBef>
              <a:buNone/>
            </a:pPr>
            <a:r>
              <a:rPr lang="en-US" sz="1100" b="0" kern="0" dirty="0" err="1">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Raschka</a:t>
            </a: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 (2015). Python Machine Learning Equation Reference. Retrieved from </a:t>
            </a: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hlinkClick r:id="rId7">
                  <a:extLst>
                    <a:ext uri="{A12FA001-AC4F-418D-AE19-62706E023703}">
                      <ahyp:hlinkClr xmlns:ahyp="http://schemas.microsoft.com/office/drawing/2018/hyperlinkcolor" val="tx"/>
                    </a:ext>
                  </a:extLst>
                </a:hlinkClick>
              </a:rPr>
              <a:t>https://github.com/rasbt/python-machine-learning-book</a:t>
            </a:r>
            <a:endParaRPr lang="en-ID" sz="1100" b="1"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gn="just">
              <a:lnSpc>
                <a:spcPct val="150000"/>
              </a:lnSpc>
              <a:spcBef>
                <a:spcPts val="355"/>
              </a:spcBef>
              <a:spcAft>
                <a:spcPts val="0"/>
              </a:spcAft>
              <a:buNone/>
            </a:pPr>
            <a:r>
              <a:rPr lang="en-US" sz="1100" b="0" kern="0" dirty="0" err="1">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Redjeki</a:t>
            </a: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 &amp; </a:t>
            </a:r>
            <a:r>
              <a:rPr lang="en-US" sz="1100" b="0" kern="0" dirty="0" err="1">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Widyarto</a:t>
            </a: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 (2022). View of Comparison of Seven Machine Learning Algorithms in the Classification of Public Opinion. View of Comparison of Seven Machine Learning Algorithms in the Classification of Public Opinion. Retrieved from </a:t>
            </a: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hlinkClick r:id="rId8">
                  <a:extLst>
                    <a:ext uri="{A12FA001-AC4F-418D-AE19-62706E023703}">
                      <ahyp:hlinkClr xmlns:ahyp="http://schemas.microsoft.com/office/drawing/2018/hyperlinkcolor" val="tx"/>
                    </a:ext>
                  </a:extLst>
                </a:hlinkClick>
              </a:rPr>
              <a:t>https://jurnal.ubd.ac.id/index.php/te/article/view/1046/526</a:t>
            </a:r>
            <a:endParaRPr lang="en-ID" sz="1100" b="1"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de-DE"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Rozin, P., &amp; Royzman, E. B. (2001, November). </a:t>
            </a: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Negativity Bias, Negativity Dominance, and Contagion. Personality and Social Psychology Review, 5(4), 296–320. </a:t>
            </a: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hlinkClick r:id="rId9">
                  <a:extLst>
                    <a:ext uri="{A12FA001-AC4F-418D-AE19-62706E023703}">
                      <ahyp:hlinkClr xmlns:ahyp="http://schemas.microsoft.com/office/drawing/2018/hyperlinkcolor" val="tx"/>
                    </a:ext>
                  </a:extLst>
                </a:hlinkClick>
              </a:rPr>
              <a:t>https://doi.org/10.1207/s15327957pspr0504_2</a:t>
            </a:r>
            <a:endPar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ID" sz="1100" dirty="0">
                <a:solidFill>
                  <a:schemeClr val="tx1">
                    <a:lumMod val="75000"/>
                    <a:lumOff val="25000"/>
                  </a:schemeClr>
                </a:solidFill>
                <a:latin typeface="Arial" panose="020B0604020202020204" pitchFamily="34" charset="0"/>
                <a:cs typeface="Arial" panose="020B0604020202020204" pitchFamily="34" charset="0"/>
              </a:rPr>
              <a:t>R, P. K. M., &amp; Prabhu, J. (2018, September 1). Role of sentiment classification in sentiment analysis: A survey. ResearchGate. https://www.researchgate.net/publication/330192421_Role_of_sentiment_classification_in_ </a:t>
            </a:r>
            <a:r>
              <a:rPr lang="en-ID" sz="1100" dirty="0" err="1">
                <a:solidFill>
                  <a:schemeClr val="tx1">
                    <a:lumMod val="75000"/>
                    <a:lumOff val="25000"/>
                  </a:schemeClr>
                </a:solidFill>
                <a:latin typeface="Arial" panose="020B0604020202020204" pitchFamily="34" charset="0"/>
                <a:cs typeface="Arial" panose="020B0604020202020204" pitchFamily="34" charset="0"/>
              </a:rPr>
              <a:t>sentiment_analysis_A_survey</a:t>
            </a:r>
            <a:endParaRPr lang="en-ID" sz="1100" b="1"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Sanh, V., Debut, L., </a:t>
            </a:r>
            <a:r>
              <a:rPr lang="en-US" sz="1100" b="0" kern="0" dirty="0" err="1">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Chaumond</a:t>
            </a: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 J., &amp; Wolf, T. (2020, January 1). </a:t>
            </a:r>
            <a:r>
              <a:rPr lang="en-US" sz="1100" b="0" i="1"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[PDF] </a:t>
            </a:r>
            <a:r>
              <a:rPr lang="en-US" sz="1100" b="0" i="1" kern="0" dirty="0" err="1">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DistilBERT</a:t>
            </a:r>
            <a:r>
              <a:rPr lang="en-US" sz="1100" b="0" i="1"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 a distilled version of BERT: smaller, faster, cheaper and lighter | Semantic Scholar</a:t>
            </a: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 [PDF] </a:t>
            </a:r>
            <a:r>
              <a:rPr lang="en-US" sz="1100" b="0" kern="0" dirty="0" err="1">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DistilBERT</a:t>
            </a: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 a Distilled Version of BERT: Smaller, Faster, Cheaper and Lighter | Semantic Scholar. </a:t>
            </a: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hlinkClick r:id="rId10">
                  <a:extLst>
                    <a:ext uri="{A12FA001-AC4F-418D-AE19-62706E023703}">
                      <ahyp:hlinkClr xmlns:ahyp="http://schemas.microsoft.com/office/drawing/2018/hyperlinkcolor" val="tx"/>
                    </a:ext>
                  </a:extLst>
                </a:hlinkClick>
              </a:rPr>
              <a:t>https://www.semanticscholar.org/paper/DistilBERT%2C-a-distilled-version-of-BERT%3A-smaller%2C-Sanh-Debut/a54b56af24bb4873ed0163b77df63b92bd018ddc</a:t>
            </a:r>
            <a:endParaRPr lang="en-ID" sz="1100" b="1"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endParaRPr>
          </a:p>
          <a:p>
            <a:pPr marL="0" indent="0">
              <a:buNone/>
            </a:pPr>
            <a:endParaRPr lang="de-DE" sz="1100" dirty="0">
              <a:latin typeface="Arial" panose="020B0604020202020204" pitchFamily="34" charset="0"/>
              <a:cs typeface="Arial" panose="020B0604020202020204" pitchFamily="34" charset="0"/>
            </a:endParaRPr>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p:txBody>
          <a:bodyPr/>
          <a:lstStyle/>
          <a:p>
            <a:r>
              <a:rPr lang="de-DE" dirty="0"/>
              <a:t>7. Bibliography</a:t>
            </a:r>
          </a:p>
        </p:txBody>
      </p:sp>
    </p:spTree>
    <p:extLst>
      <p:ext uri="{BB962C8B-B14F-4D97-AF65-F5344CB8AC3E}">
        <p14:creationId xmlns:p14="http://schemas.microsoft.com/office/powerpoint/2010/main" val="227647727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p:txBody>
          <a:bodyPr/>
          <a:lstStyle/>
          <a:p>
            <a:fld id="{9DE2538E-986B-6C46-B955-8C701E8C89AF}" type="datetime1">
              <a:rPr lang="de-DE" smtClean="0"/>
              <a:t>16.07.2023</a:t>
            </a:fld>
            <a:endParaRPr lang="de-DE" dirty="0"/>
          </a:p>
        </p:txBody>
      </p:sp>
      <p:sp>
        <p:nvSpPr>
          <p:cNvPr id="3" name="Fußzeilenplatzhalter 2">
            <a:extLst>
              <a:ext uri="{FF2B5EF4-FFF2-40B4-BE49-F238E27FC236}">
                <a16:creationId xmlns:a16="http://schemas.microsoft.com/office/drawing/2014/main" id="{30BDC39A-1410-8F4C-A863-69DC10FE21CE}"/>
              </a:ext>
            </a:extLst>
          </p:cNvPr>
          <p:cNvSpPr>
            <a:spLocks noGrp="1"/>
          </p:cNvSpPr>
          <p:nvPr>
            <p:ph type="ftr" sz="quarter" idx="11"/>
          </p:nvPr>
        </p:nvSpPr>
        <p:spPr/>
        <p:txBody>
          <a:bodyPr/>
          <a:lstStyle/>
          <a:p>
            <a:r>
              <a:rPr lang="de-DE"/>
              <a:t>Fußzeile</a:t>
            </a:r>
            <a:endParaRPr lang="de-DE" dirty="0"/>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p:txBody>
          <a:bodyPr/>
          <a:lstStyle/>
          <a:p>
            <a:fld id="{19C38A61-2AC7-4B0E-B80F-DDADD701BB40}" type="slidenum">
              <a:rPr lang="de-DE" smtClean="0"/>
              <a:pPr/>
              <a:t>49</a:t>
            </a:fld>
            <a:endParaRPr lang="de-DE" dirty="0"/>
          </a:p>
        </p:txBody>
      </p:sp>
      <p:sp>
        <p:nvSpPr>
          <p:cNvPr id="5" name="Inhaltsplatzhalter 4">
            <a:extLst>
              <a:ext uri="{FF2B5EF4-FFF2-40B4-BE49-F238E27FC236}">
                <a16:creationId xmlns:a16="http://schemas.microsoft.com/office/drawing/2014/main" id="{D4CDF0D7-10A1-A849-960D-014A776E30FF}"/>
              </a:ext>
            </a:extLst>
          </p:cNvPr>
          <p:cNvSpPr>
            <a:spLocks noGrp="1"/>
          </p:cNvSpPr>
          <p:nvPr>
            <p:ph idx="1"/>
          </p:nvPr>
        </p:nvSpPr>
        <p:spPr>
          <a:xfrm>
            <a:off x="447028" y="914399"/>
            <a:ext cx="11069236" cy="5502275"/>
          </a:xfrm>
        </p:spPr>
        <p:txBody>
          <a:bodyPr/>
          <a:lstStyle/>
          <a:p>
            <a:pPr marL="34925" marR="215900" indent="0">
              <a:lnSpc>
                <a:spcPct val="150000"/>
              </a:lnSpc>
              <a:spcBef>
                <a:spcPts val="355"/>
              </a:spcBef>
              <a:spcAft>
                <a:spcPts val="0"/>
              </a:spcAft>
              <a:buNone/>
            </a:pP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Saying Goodbye To My Emo Robot. (2022, November 9). YouTube. Retrieved from </a:t>
            </a: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hlinkClick r:id="rId2">
                  <a:extLst>
                    <a:ext uri="{A12FA001-AC4F-418D-AE19-62706E023703}">
                      <ahyp:hlinkClr xmlns:ahyp="http://schemas.microsoft.com/office/drawing/2018/hyperlinkcolor" val="tx"/>
                    </a:ext>
                  </a:extLst>
                </a:hlinkClick>
              </a:rPr>
              <a:t>https://www.youtube.com/watch?v=JDQM6E4Vnbs</a:t>
            </a:r>
            <a:endParaRPr lang="en-ID" sz="1100" b="1"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de-DE"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Siemon, Strohmann, Khosrawi-Rad, Elshan, de Vreede, &amp; Meyer. </a:t>
            </a: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(2022, July 11). Why Do We Turn to Virtual Companions? A Text Mining Analysis of </a:t>
            </a:r>
            <a:r>
              <a:rPr lang="en-US" sz="1100" b="0" kern="0" dirty="0" err="1">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Replika</a:t>
            </a: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 Reviews. AIS Electronic Library (</a:t>
            </a:r>
            <a:r>
              <a:rPr lang="en-US" sz="1100" b="0" kern="0" dirty="0" err="1">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AISeL</a:t>
            </a: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 - AMCIS 2022 Proceedings: Why Do We Turn to Virtual Companions? A Text Mining Analysis of </a:t>
            </a:r>
            <a:r>
              <a:rPr lang="en-US" sz="1100" b="0" kern="0" dirty="0" err="1">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Replika</a:t>
            </a: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 Reviews. Retrieved from </a:t>
            </a: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hlinkClick r:id="rId3">
                  <a:extLst>
                    <a:ext uri="{A12FA001-AC4F-418D-AE19-62706E023703}">
                      <ahyp:hlinkClr xmlns:ahyp="http://schemas.microsoft.com/office/drawing/2018/hyperlinkcolor" val="tx"/>
                    </a:ext>
                  </a:extLst>
                </a:hlinkClick>
              </a:rPr>
              <a:t>https://aisel.aisnet.org/amcis2022/sig_hci/sig_hci/10/</a:t>
            </a:r>
            <a:endParaRPr lang="en-ID" sz="1100" b="1"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Sun, C., Qiu, X., Xu, Y., &amp; Huang, X. (2019, May 14). How to Fine-Tune BERT for Text Classification? arXiv.org. </a:t>
            </a: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hlinkClick r:id="rId4">
                  <a:extLst>
                    <a:ext uri="{A12FA001-AC4F-418D-AE19-62706E023703}">
                      <ahyp:hlinkClr xmlns:ahyp="http://schemas.microsoft.com/office/drawing/2018/hyperlinkcolor" val="tx"/>
                    </a:ext>
                  </a:extLst>
                </a:hlinkClick>
              </a:rPr>
              <a:t>https://arxiv.org/abs/1905.05583v3</a:t>
            </a:r>
            <a:endParaRPr lang="en-ID" sz="1100" b="1"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US" sz="1100" b="0" kern="0" dirty="0" err="1">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Tabel</a:t>
            </a: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 Chi Square </a:t>
            </a:r>
            <a:r>
              <a:rPr lang="en-US" sz="1100" b="0" kern="0" dirty="0" err="1">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Atau</a:t>
            </a: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 Chi Square Table </a:t>
            </a:r>
            <a:r>
              <a:rPr lang="en-US" sz="1100" b="0" kern="0" dirty="0" err="1">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Dalam</a:t>
            </a: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 Excel. (2012, July 1). Uji </a:t>
            </a:r>
            <a:r>
              <a:rPr lang="en-US" sz="1100" b="0" kern="0" dirty="0" err="1">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Statistik</a:t>
            </a: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 Retrieved from https://www.statistikian.com/2012/07/chi-square-tabel-dalam-excel.html</a:t>
            </a:r>
            <a:endParaRPr lang="en-ID" sz="1100" b="1"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The 6 dimensions model of national culture by Geert Hofstede. (n.d.). Geert Hofstede. Retrieved from </a:t>
            </a: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hlinkClick r:id="rId5">
                  <a:extLst>
                    <a:ext uri="{A12FA001-AC4F-418D-AE19-62706E023703}">
                      <ahyp:hlinkClr xmlns:ahyp="http://schemas.microsoft.com/office/drawing/2018/hyperlinkcolor" val="tx"/>
                    </a:ext>
                  </a:extLst>
                </a:hlinkClick>
              </a:rPr>
              <a:t>https://geerthofstede.com/culture-geert-hofstede-gert-jan-hofstede/6d-model-of-national-culture/</a:t>
            </a:r>
            <a:endPar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ID" sz="1100" dirty="0" err="1">
                <a:solidFill>
                  <a:schemeClr val="tx1">
                    <a:lumMod val="75000"/>
                    <a:lumOff val="25000"/>
                  </a:schemeClr>
                </a:solidFill>
                <a:latin typeface="Arial" panose="020B0604020202020204" pitchFamily="34" charset="0"/>
                <a:cs typeface="Arial" panose="020B0604020202020204" pitchFamily="34" charset="0"/>
              </a:rPr>
              <a:t>TheBloke</a:t>
            </a:r>
            <a:r>
              <a:rPr lang="en-ID" sz="1100" dirty="0">
                <a:solidFill>
                  <a:schemeClr val="tx1">
                    <a:lumMod val="75000"/>
                    <a:lumOff val="25000"/>
                  </a:schemeClr>
                </a:solidFill>
                <a:latin typeface="Arial" panose="020B0604020202020204" pitchFamily="34" charset="0"/>
                <a:cs typeface="Arial" panose="020B0604020202020204" pitchFamily="34" charset="0"/>
              </a:rPr>
              <a:t>/vicuna-7B-1.1-HF · Hugging Face. (n.d.). </a:t>
            </a:r>
            <a:r>
              <a:rPr lang="en-ID" sz="1100" dirty="0" err="1">
                <a:solidFill>
                  <a:schemeClr val="tx1">
                    <a:lumMod val="75000"/>
                    <a:lumOff val="25000"/>
                  </a:schemeClr>
                </a:solidFill>
                <a:latin typeface="Arial" panose="020B0604020202020204" pitchFamily="34" charset="0"/>
                <a:cs typeface="Arial" panose="020B0604020202020204" pitchFamily="34" charset="0"/>
              </a:rPr>
              <a:t>TheBloke</a:t>
            </a:r>
            <a:r>
              <a:rPr lang="en-ID" sz="1100" dirty="0">
                <a:solidFill>
                  <a:schemeClr val="tx1">
                    <a:lumMod val="75000"/>
                    <a:lumOff val="25000"/>
                  </a:schemeClr>
                </a:solidFill>
                <a:latin typeface="Arial" panose="020B0604020202020204" pitchFamily="34" charset="0"/>
                <a:cs typeface="Arial" panose="020B0604020202020204" pitchFamily="34" charset="0"/>
              </a:rPr>
              <a:t>/vicuna-7B-1.1-HF · Hugging Face. https://huggingface.co/TheBloke/vicuna-7B-1.1-HF T. (2023. April 18). GitHub - </a:t>
            </a:r>
            <a:r>
              <a:rPr lang="en-ID" sz="1100" dirty="0" err="1">
                <a:solidFill>
                  <a:schemeClr val="tx1">
                    <a:lumMod val="75000"/>
                    <a:lumOff val="25000"/>
                  </a:schemeClr>
                </a:solidFill>
                <a:latin typeface="Arial" panose="020B0604020202020204" pitchFamily="34" charset="0"/>
                <a:cs typeface="Arial" panose="020B0604020202020204" pitchFamily="34" charset="0"/>
              </a:rPr>
              <a:t>tloen</a:t>
            </a:r>
            <a:r>
              <a:rPr lang="en-ID" sz="1100" dirty="0">
                <a:solidFill>
                  <a:schemeClr val="tx1">
                    <a:lumMod val="75000"/>
                    <a:lumOff val="25000"/>
                  </a:schemeClr>
                </a:solidFill>
                <a:latin typeface="Arial" panose="020B0604020202020204" pitchFamily="34" charset="0"/>
                <a:cs typeface="Arial" panose="020B0604020202020204" pitchFamily="34" charset="0"/>
              </a:rPr>
              <a:t>/alpaca-lora: Instruct-tune </a:t>
            </a:r>
            <a:r>
              <a:rPr lang="en-ID" sz="1100" dirty="0" err="1">
                <a:solidFill>
                  <a:schemeClr val="tx1">
                    <a:lumMod val="75000"/>
                    <a:lumOff val="25000"/>
                  </a:schemeClr>
                </a:solidFill>
                <a:latin typeface="Arial" panose="020B0604020202020204" pitchFamily="34" charset="0"/>
                <a:cs typeface="Arial" panose="020B0604020202020204" pitchFamily="34" charset="0"/>
              </a:rPr>
              <a:t>LLaMA</a:t>
            </a:r>
            <a:r>
              <a:rPr lang="en-ID" sz="1100" dirty="0">
                <a:solidFill>
                  <a:schemeClr val="tx1">
                    <a:lumMod val="75000"/>
                    <a:lumOff val="25000"/>
                  </a:schemeClr>
                </a:solidFill>
                <a:latin typeface="Arial" panose="020B0604020202020204" pitchFamily="34" charset="0"/>
                <a:cs typeface="Arial" panose="020B0604020202020204" pitchFamily="34" charset="0"/>
              </a:rPr>
              <a:t> on consumer hardware. GitHub. https://github.com/tloen/alpaca-lora </a:t>
            </a:r>
            <a:r>
              <a:rPr lang="en-ID" sz="1100" dirty="0" err="1">
                <a:solidFill>
                  <a:schemeClr val="tx1">
                    <a:lumMod val="75000"/>
                    <a:lumOff val="25000"/>
                  </a:schemeClr>
                </a:solidFill>
                <a:latin typeface="Arial" panose="020B0604020202020204" pitchFamily="34" charset="0"/>
                <a:cs typeface="Arial" panose="020B0604020202020204" pitchFamily="34" charset="0"/>
              </a:rPr>
              <a:t>Touvron</a:t>
            </a:r>
            <a:r>
              <a:rPr lang="en-ID" sz="1100" dirty="0">
                <a:solidFill>
                  <a:schemeClr val="tx1">
                    <a:lumMod val="75000"/>
                    <a:lumOff val="25000"/>
                  </a:schemeClr>
                </a:solidFill>
                <a:latin typeface="Arial" panose="020B0604020202020204" pitchFamily="34" charset="0"/>
                <a:cs typeface="Arial" panose="020B0604020202020204" pitchFamily="34" charset="0"/>
              </a:rPr>
              <a:t>. H.. </a:t>
            </a:r>
            <a:r>
              <a:rPr lang="en-ID" sz="1100" dirty="0" err="1">
                <a:solidFill>
                  <a:schemeClr val="tx1">
                    <a:lumMod val="75000"/>
                    <a:lumOff val="25000"/>
                  </a:schemeClr>
                </a:solidFill>
                <a:latin typeface="Arial" panose="020B0604020202020204" pitchFamily="34" charset="0"/>
                <a:cs typeface="Arial" panose="020B0604020202020204" pitchFamily="34" charset="0"/>
              </a:rPr>
              <a:t>Lavril</a:t>
            </a:r>
            <a:r>
              <a:rPr lang="en-ID" sz="1100" dirty="0">
                <a:solidFill>
                  <a:schemeClr val="tx1">
                    <a:lumMod val="75000"/>
                    <a:lumOff val="25000"/>
                  </a:schemeClr>
                </a:solidFill>
                <a:latin typeface="Arial" panose="020B0604020202020204" pitchFamily="34" charset="0"/>
                <a:cs typeface="Arial" panose="020B0604020202020204" pitchFamily="34" charset="0"/>
              </a:rPr>
              <a:t>. T.. </a:t>
            </a:r>
            <a:r>
              <a:rPr lang="en-ID" sz="1100" dirty="0" err="1">
                <a:solidFill>
                  <a:schemeClr val="tx1">
                    <a:lumMod val="75000"/>
                    <a:lumOff val="25000"/>
                  </a:schemeClr>
                </a:solidFill>
                <a:latin typeface="Arial" panose="020B0604020202020204" pitchFamily="34" charset="0"/>
                <a:cs typeface="Arial" panose="020B0604020202020204" pitchFamily="34" charset="0"/>
              </a:rPr>
              <a:t>Izacard</a:t>
            </a:r>
            <a:r>
              <a:rPr lang="en-ID" sz="1100" dirty="0">
                <a:solidFill>
                  <a:schemeClr val="tx1">
                    <a:lumMod val="75000"/>
                    <a:lumOff val="25000"/>
                  </a:schemeClr>
                </a:solidFill>
                <a:latin typeface="Arial" panose="020B0604020202020204" pitchFamily="34" charset="0"/>
                <a:cs typeface="Arial" panose="020B0604020202020204" pitchFamily="34" charset="0"/>
              </a:rPr>
              <a:t>. G.. Martinet. X.. </a:t>
            </a:r>
            <a:r>
              <a:rPr lang="en-ID" sz="1100" dirty="0" err="1">
                <a:solidFill>
                  <a:schemeClr val="tx1">
                    <a:lumMod val="75000"/>
                    <a:lumOff val="25000"/>
                  </a:schemeClr>
                </a:solidFill>
                <a:latin typeface="Arial" panose="020B0604020202020204" pitchFamily="34" charset="0"/>
                <a:cs typeface="Arial" panose="020B0604020202020204" pitchFamily="34" charset="0"/>
              </a:rPr>
              <a:t>Lachaux</a:t>
            </a:r>
            <a:r>
              <a:rPr lang="en-ID" sz="1100" dirty="0">
                <a:solidFill>
                  <a:schemeClr val="tx1">
                    <a:lumMod val="75000"/>
                    <a:lumOff val="25000"/>
                  </a:schemeClr>
                </a:solidFill>
                <a:latin typeface="Arial" panose="020B0604020202020204" pitchFamily="34" charset="0"/>
                <a:cs typeface="Arial" panose="020B0604020202020204" pitchFamily="34" charset="0"/>
              </a:rPr>
              <a:t>. M. A.. Lacroix. T.. </a:t>
            </a:r>
            <a:r>
              <a:rPr lang="en-ID" sz="1100" dirty="0" err="1">
                <a:solidFill>
                  <a:schemeClr val="tx1">
                    <a:lumMod val="75000"/>
                    <a:lumOff val="25000"/>
                  </a:schemeClr>
                </a:solidFill>
                <a:latin typeface="Arial" panose="020B0604020202020204" pitchFamily="34" charset="0"/>
                <a:cs typeface="Arial" panose="020B0604020202020204" pitchFamily="34" charset="0"/>
              </a:rPr>
              <a:t>Rozière</a:t>
            </a:r>
            <a:r>
              <a:rPr lang="en-ID" sz="1100" dirty="0">
                <a:solidFill>
                  <a:schemeClr val="tx1">
                    <a:lumMod val="75000"/>
                    <a:lumOff val="25000"/>
                  </a:schemeClr>
                </a:solidFill>
                <a:latin typeface="Arial" panose="020B0604020202020204" pitchFamily="34" charset="0"/>
                <a:cs typeface="Arial" panose="020B0604020202020204" pitchFamily="34" charset="0"/>
              </a:rPr>
              <a:t>. B.. Goyal. N.. Hambro. E.. Azhar. F.. Rodriguez. A.. </a:t>
            </a:r>
            <a:r>
              <a:rPr lang="en-ID" sz="1100" dirty="0" err="1">
                <a:solidFill>
                  <a:schemeClr val="tx1">
                    <a:lumMod val="75000"/>
                    <a:lumOff val="25000"/>
                  </a:schemeClr>
                </a:solidFill>
                <a:latin typeface="Arial" panose="020B0604020202020204" pitchFamily="34" charset="0"/>
                <a:cs typeface="Arial" panose="020B0604020202020204" pitchFamily="34" charset="0"/>
              </a:rPr>
              <a:t>Joulin</a:t>
            </a:r>
            <a:r>
              <a:rPr lang="en-ID" sz="1100" dirty="0">
                <a:solidFill>
                  <a:schemeClr val="tx1">
                    <a:lumMod val="75000"/>
                    <a:lumOff val="25000"/>
                  </a:schemeClr>
                </a:solidFill>
                <a:latin typeface="Arial" panose="020B0604020202020204" pitchFamily="34" charset="0"/>
                <a:cs typeface="Arial" panose="020B0604020202020204" pitchFamily="34" charset="0"/>
              </a:rPr>
              <a:t>. A.. Grave. E.. &amp; </a:t>
            </a:r>
            <a:r>
              <a:rPr lang="en-ID" sz="1100" dirty="0" err="1">
                <a:solidFill>
                  <a:schemeClr val="tx1">
                    <a:lumMod val="75000"/>
                    <a:lumOff val="25000"/>
                  </a:schemeClr>
                </a:solidFill>
                <a:latin typeface="Arial" panose="020B0604020202020204" pitchFamily="34" charset="0"/>
                <a:cs typeface="Arial" panose="020B0604020202020204" pitchFamily="34" charset="0"/>
              </a:rPr>
              <a:t>Lample</a:t>
            </a:r>
            <a:r>
              <a:rPr lang="en-ID" sz="1100" dirty="0">
                <a:solidFill>
                  <a:schemeClr val="tx1">
                    <a:lumMod val="75000"/>
                    <a:lumOff val="25000"/>
                  </a:schemeClr>
                </a:solidFill>
                <a:latin typeface="Arial" panose="020B0604020202020204" pitchFamily="34" charset="0"/>
                <a:cs typeface="Arial" panose="020B0604020202020204" pitchFamily="34" charset="0"/>
              </a:rPr>
              <a:t>. G. (2023. February 27). </a:t>
            </a:r>
            <a:r>
              <a:rPr lang="en-ID" sz="1100" dirty="0" err="1">
                <a:solidFill>
                  <a:schemeClr val="tx1">
                    <a:lumMod val="75000"/>
                    <a:lumOff val="25000"/>
                  </a:schemeClr>
                </a:solidFill>
                <a:latin typeface="Arial" panose="020B0604020202020204" pitchFamily="34" charset="0"/>
                <a:cs typeface="Arial" panose="020B0604020202020204" pitchFamily="34" charset="0"/>
              </a:rPr>
              <a:t>LLaMA</a:t>
            </a:r>
            <a:r>
              <a:rPr lang="en-ID" sz="1100" dirty="0">
                <a:solidFill>
                  <a:schemeClr val="tx1">
                    <a:lumMod val="75000"/>
                    <a:lumOff val="25000"/>
                  </a:schemeClr>
                </a:solidFill>
                <a:latin typeface="Arial" panose="020B0604020202020204" pitchFamily="34" charset="0"/>
                <a:cs typeface="Arial" panose="020B0604020202020204" pitchFamily="34" charset="0"/>
              </a:rPr>
              <a:t>: Open and Efficient Foundation Language Models. arXiv.org. https://arxiv.org/abs/2302.13971v1</a:t>
            </a:r>
            <a:endParaRPr lang="en-ID" sz="1100" b="1"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US" sz="1100" b="0" kern="0" dirty="0" err="1">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udiprod</a:t>
            </a: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 (2007, February 5). SVM with polynomial kernel visualization. YouTube. Retrieved from </a:t>
            </a:r>
            <a:r>
              <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hlinkClick r:id="rId6">
                  <a:extLst>
                    <a:ext uri="{A12FA001-AC4F-418D-AE19-62706E023703}">
                      <ahyp:hlinkClr xmlns:ahyp="http://schemas.microsoft.com/office/drawing/2018/hyperlinkcolor" val="tx"/>
                    </a:ext>
                  </a:extLst>
                </a:hlinkClick>
              </a:rPr>
              <a:t>https://www.youtube.com/watch?v=3liCbRZPrZA</a:t>
            </a:r>
            <a:endParaRPr lang="en-US" sz="1100" b="0"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ID" sz="1100" dirty="0">
                <a:solidFill>
                  <a:schemeClr val="tx1">
                    <a:lumMod val="75000"/>
                    <a:lumOff val="25000"/>
                  </a:schemeClr>
                </a:solidFill>
                <a:latin typeface="Arial" panose="020B0604020202020204" pitchFamily="34" charset="0"/>
                <a:cs typeface="Arial" panose="020B0604020202020204" pitchFamily="34" charset="0"/>
              </a:rPr>
              <a:t>Vicuna: An Open-Source Chatbot Impressing GPT-4 with 90%* ChatGPT Quality | LMSYS Org. (n.d.). Vicuna: An Open-Source Chatbot Impressing GPT-4 With 90%* ChatGPT Quality | LMSYS Org. https://lmsys.org/blog/2023-03-30-vicuna </a:t>
            </a:r>
            <a:endParaRPr lang="en-ID" sz="1100" b="1" kern="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nSpc>
                <a:spcPct val="150000"/>
              </a:lnSpc>
              <a:spcBef>
                <a:spcPts val="355"/>
              </a:spcBef>
              <a:spcAft>
                <a:spcPts val="0"/>
              </a:spcAft>
              <a:buNone/>
            </a:pPr>
            <a:r>
              <a:rPr lang="en-US" sz="110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Vincent. (2020, January 5). Anki’s toy robots are being saved from a digital death. Anki’s Toy Robots Are Being Saved From a Digital Death - the Verge. https://www.theverge.com/2020/1/5/21050378/anki-vector-saved-shutdown-servers-assets-bought</a:t>
            </a:r>
            <a:endParaRPr lang="en-ID" sz="110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gn="just">
              <a:lnSpc>
                <a:spcPct val="150000"/>
              </a:lnSpc>
              <a:spcAft>
                <a:spcPts val="0"/>
              </a:spcAft>
              <a:buNone/>
            </a:pPr>
            <a:r>
              <a:rPr lang="en-US" sz="110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Vaswani, A., </a:t>
            </a:r>
            <a:r>
              <a:rPr lang="en-US" sz="1100" dirty="0" err="1">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Shazeer</a:t>
            </a:r>
            <a:r>
              <a:rPr lang="en-US" sz="110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 N., Parmar, N., </a:t>
            </a:r>
            <a:r>
              <a:rPr lang="en-US" sz="1100" dirty="0" err="1">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Uszkoreit</a:t>
            </a:r>
            <a:r>
              <a:rPr lang="en-US" sz="110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 J., Jones, L., Gomez, A. N., Kaiser, U., &amp; </a:t>
            </a:r>
            <a:r>
              <a:rPr lang="en-US" sz="1100" dirty="0" err="1">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Polosukhin</a:t>
            </a:r>
            <a:r>
              <a:rPr lang="en-US" sz="110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 I. (2017). </a:t>
            </a:r>
            <a:r>
              <a:rPr lang="en-US" sz="1100" i="1"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Attention is All you Need</a:t>
            </a:r>
            <a:r>
              <a:rPr lang="en-US" sz="110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rPr>
              <a:t>. Attention Is All You Need. </a:t>
            </a:r>
            <a:r>
              <a:rPr lang="en-US" sz="110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hlinkClick r:id="rId7">
                  <a:extLst>
                    <a:ext uri="{A12FA001-AC4F-418D-AE19-62706E023703}">
                      <ahyp:hlinkClr xmlns:ahyp="http://schemas.microsoft.com/office/drawing/2018/hyperlinkcolor" val="tx"/>
                    </a:ext>
                  </a:extLst>
                </a:hlinkClick>
              </a:rPr>
              <a:t>https://proceedings.neurips.cc/paper_files/paper/2017/hash/3f5ee243547dee91fbd053c1c4a845aa-Abstract.html</a:t>
            </a:r>
            <a:endParaRPr lang="en-US" sz="110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endParaRPr>
          </a:p>
          <a:p>
            <a:pPr marL="34925" marR="215900" indent="0" algn="just">
              <a:lnSpc>
                <a:spcPct val="150000"/>
              </a:lnSpc>
              <a:spcAft>
                <a:spcPts val="0"/>
              </a:spcAft>
              <a:buNone/>
            </a:pPr>
            <a:r>
              <a:rPr lang="en-ID" sz="1100" dirty="0" err="1">
                <a:solidFill>
                  <a:schemeClr val="tx1">
                    <a:lumMod val="75000"/>
                    <a:lumOff val="25000"/>
                  </a:schemeClr>
                </a:solidFill>
                <a:latin typeface="Arial" panose="020B0604020202020204" pitchFamily="34" charset="0"/>
                <a:cs typeface="Arial" panose="020B0604020202020204" pitchFamily="34" charset="0"/>
              </a:rPr>
              <a:t>Wankhade</a:t>
            </a:r>
            <a:r>
              <a:rPr lang="en-ID" sz="1100" dirty="0">
                <a:solidFill>
                  <a:schemeClr val="tx1">
                    <a:lumMod val="75000"/>
                    <a:lumOff val="25000"/>
                  </a:schemeClr>
                </a:solidFill>
                <a:latin typeface="Arial" panose="020B0604020202020204" pitchFamily="34" charset="0"/>
                <a:cs typeface="Arial" panose="020B0604020202020204" pitchFamily="34" charset="0"/>
              </a:rPr>
              <a:t>, M., Rao, A. C. S., &amp; Kulkarni, C. A. (2022, February 7). A survey on sentiment analysis methods, applications, and challenges. Artificial Intelligence Review; Springer </a:t>
            </a:r>
            <a:r>
              <a:rPr lang="en-ID" sz="1100" dirty="0" err="1">
                <a:solidFill>
                  <a:schemeClr val="tx1">
                    <a:lumMod val="75000"/>
                    <a:lumOff val="25000"/>
                  </a:schemeClr>
                </a:solidFill>
                <a:latin typeface="Arial" panose="020B0604020202020204" pitchFamily="34" charset="0"/>
                <a:cs typeface="Arial" panose="020B0604020202020204" pitchFamily="34" charset="0"/>
              </a:rPr>
              <a:t>Science+Business</a:t>
            </a:r>
            <a:r>
              <a:rPr lang="en-ID" sz="1100" dirty="0">
                <a:solidFill>
                  <a:schemeClr val="tx1">
                    <a:lumMod val="75000"/>
                    <a:lumOff val="25000"/>
                  </a:schemeClr>
                </a:solidFill>
                <a:latin typeface="Arial" panose="020B0604020202020204" pitchFamily="34" charset="0"/>
                <a:cs typeface="Arial" panose="020B0604020202020204" pitchFamily="34" charset="0"/>
              </a:rPr>
              <a:t> Media. https://doi.org/10.1007/s10462-022-10144-1 </a:t>
            </a:r>
            <a:endParaRPr lang="en-ID" sz="1100" dirty="0">
              <a:solidFill>
                <a:schemeClr val="tx1">
                  <a:lumMod val="75000"/>
                  <a:lumOff val="25000"/>
                </a:schemeClr>
              </a:solidFill>
              <a:effectLst/>
              <a:latin typeface="Arial" panose="020B0604020202020204" pitchFamily="34" charset="0"/>
              <a:ea typeface="Palatino Linotype" panose="02040502050505030304" pitchFamily="18" charset="0"/>
              <a:cs typeface="Arial" panose="020B0604020202020204" pitchFamily="34" charset="0"/>
            </a:endParaRPr>
          </a:p>
          <a:p>
            <a:pPr marL="0" indent="0">
              <a:buNone/>
            </a:pPr>
            <a:endParaRPr lang="de-DE" sz="1100" dirty="0">
              <a:latin typeface="Arial" panose="020B0604020202020204" pitchFamily="34" charset="0"/>
              <a:cs typeface="Arial" panose="020B0604020202020204" pitchFamily="34" charset="0"/>
            </a:endParaRPr>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p:txBody>
          <a:bodyPr/>
          <a:lstStyle/>
          <a:p>
            <a:r>
              <a:rPr lang="de-DE" dirty="0"/>
              <a:t>7. Bibliography</a:t>
            </a:r>
          </a:p>
        </p:txBody>
      </p:sp>
    </p:spTree>
    <p:extLst>
      <p:ext uri="{BB962C8B-B14F-4D97-AF65-F5344CB8AC3E}">
        <p14:creationId xmlns:p14="http://schemas.microsoft.com/office/powerpoint/2010/main" val="17192517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a:xfrm>
            <a:off x="447028" y="6667836"/>
            <a:ext cx="468000" cy="135423"/>
          </a:xfrm>
        </p:spPr>
        <p:txBody>
          <a:bodyPr anchor="t">
            <a:normAutofit/>
          </a:bodyPr>
          <a:lstStyle/>
          <a:p>
            <a:pPr>
              <a:spcAft>
                <a:spcPts val="600"/>
              </a:spcAft>
            </a:pPr>
            <a:fld id="{9DE2538E-986B-6C46-B955-8C701E8C89AF}" type="datetime1">
              <a:rPr lang="de-DE" smtClean="0"/>
              <a:pPr>
                <a:spcAft>
                  <a:spcPts val="600"/>
                </a:spcAft>
              </a:pPr>
              <a:t>16.07.2023</a:t>
            </a:fld>
            <a:endParaRPr lang="de-DE"/>
          </a:p>
        </p:txBody>
      </p:sp>
      <p:sp>
        <p:nvSpPr>
          <p:cNvPr id="3" name="Fußzeilenplatzhalter 2">
            <a:extLst>
              <a:ext uri="{FF2B5EF4-FFF2-40B4-BE49-F238E27FC236}">
                <a16:creationId xmlns:a16="http://schemas.microsoft.com/office/drawing/2014/main" id="{30BDC39A-1410-8F4C-A863-69DC10FE21CE}"/>
              </a:ext>
            </a:extLst>
          </p:cNvPr>
          <p:cNvSpPr>
            <a:spLocks noGrp="1"/>
          </p:cNvSpPr>
          <p:nvPr>
            <p:ph type="ftr" sz="quarter" idx="11"/>
          </p:nvPr>
        </p:nvSpPr>
        <p:spPr>
          <a:xfrm>
            <a:off x="1445977" y="6667837"/>
            <a:ext cx="10474325" cy="135422"/>
          </a:xfrm>
        </p:spPr>
        <p:txBody>
          <a:bodyPr anchor="t">
            <a:normAutofit/>
          </a:bodyPr>
          <a:lstStyle/>
          <a:p>
            <a:pPr>
              <a:spcAft>
                <a:spcPts val="600"/>
              </a:spcAft>
            </a:pPr>
            <a:r>
              <a:rPr lang="de-DE"/>
              <a:t>Fußzeile</a:t>
            </a:r>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a:xfrm>
            <a:off x="959840" y="6667836"/>
            <a:ext cx="415290" cy="135422"/>
          </a:xfrm>
        </p:spPr>
        <p:txBody>
          <a:bodyPr anchor="t">
            <a:normAutofit/>
          </a:bodyPr>
          <a:lstStyle/>
          <a:p>
            <a:pPr>
              <a:spcAft>
                <a:spcPts val="600"/>
              </a:spcAft>
            </a:pPr>
            <a:fld id="{19C38A61-2AC7-4B0E-B80F-DDADD701BB40}" type="slidenum">
              <a:rPr lang="de-DE" smtClean="0"/>
              <a:pPr>
                <a:spcAft>
                  <a:spcPts val="600"/>
                </a:spcAft>
              </a:pPr>
              <a:t>5</a:t>
            </a:fld>
            <a:endParaRPr lang="de-DE"/>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420792" y="385174"/>
            <a:ext cx="3988175" cy="621375"/>
          </a:xfrm>
          <a:solidFill>
            <a:srgbClr val="92D050"/>
          </a:solidFill>
        </p:spPr>
        <p:txBody>
          <a:bodyPr wrap="square">
            <a:normAutofit/>
          </a:bodyPr>
          <a:lstStyle/>
          <a:p>
            <a:r>
              <a:rPr lang="de-DE" dirty="0"/>
              <a:t>RESEARCH QUESTIONs</a:t>
            </a:r>
          </a:p>
        </p:txBody>
      </p:sp>
      <p:graphicFrame>
        <p:nvGraphicFramePr>
          <p:cNvPr id="8" name="Inhaltsplatzhalter 4">
            <a:extLst>
              <a:ext uri="{FF2B5EF4-FFF2-40B4-BE49-F238E27FC236}">
                <a16:creationId xmlns:a16="http://schemas.microsoft.com/office/drawing/2014/main" id="{C7C3EFB9-704E-793A-1151-D878ADD7B1CD}"/>
              </a:ext>
            </a:extLst>
          </p:cNvPr>
          <p:cNvGraphicFramePr>
            <a:graphicFrameLocks noGrp="1"/>
          </p:cNvGraphicFramePr>
          <p:nvPr>
            <p:ph idx="1"/>
            <p:extLst>
              <p:ext uri="{D42A27DB-BD31-4B8C-83A1-F6EECF244321}">
                <p14:modId xmlns:p14="http://schemas.microsoft.com/office/powerpoint/2010/main" val="2071394140"/>
              </p:ext>
            </p:extLst>
          </p:nvPr>
        </p:nvGraphicFramePr>
        <p:xfrm>
          <a:off x="420792" y="948906"/>
          <a:ext cx="11280385" cy="316271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990549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a:extLst>
              <a:ext uri="{FF2B5EF4-FFF2-40B4-BE49-F238E27FC236}">
                <a16:creationId xmlns:a16="http://schemas.microsoft.com/office/drawing/2014/main" id="{342DB58D-4019-F944-81DD-40D965AA5EB4}"/>
              </a:ext>
            </a:extLst>
          </p:cNvPr>
          <p:cNvSpPr>
            <a:spLocks noGrp="1"/>
          </p:cNvSpPr>
          <p:nvPr>
            <p:ph type="body" sz="quarter" idx="14"/>
          </p:nvPr>
        </p:nvSpPr>
        <p:spPr/>
        <p:txBody>
          <a:bodyPr/>
          <a:lstStyle/>
          <a:p>
            <a:r>
              <a:rPr lang="de-DE" dirty="0"/>
              <a:t>Matriculation Number: 32009177</a:t>
            </a:r>
            <a:br>
              <a:rPr lang="de-DE" dirty="0"/>
            </a:br>
            <a:r>
              <a:rPr lang="de-DE" dirty="0"/>
              <a:t>+62 81281536930</a:t>
            </a:r>
          </a:p>
          <a:p>
            <a:r>
              <a:rPr lang="de-DE" dirty="0"/>
              <a:t>Henny.purwadi@iubh.de</a:t>
            </a:r>
          </a:p>
        </p:txBody>
      </p:sp>
      <p:sp>
        <p:nvSpPr>
          <p:cNvPr id="4" name="Titel 3">
            <a:extLst>
              <a:ext uri="{FF2B5EF4-FFF2-40B4-BE49-F238E27FC236}">
                <a16:creationId xmlns:a16="http://schemas.microsoft.com/office/drawing/2014/main" id="{EF16A991-9A8D-414F-AF71-38CE9B0D57B6}"/>
              </a:ext>
            </a:extLst>
          </p:cNvPr>
          <p:cNvSpPr>
            <a:spLocks noGrp="1"/>
          </p:cNvSpPr>
          <p:nvPr>
            <p:ph type="ctrTitle"/>
          </p:nvPr>
        </p:nvSpPr>
        <p:spPr>
          <a:xfrm>
            <a:off x="0" y="2875367"/>
            <a:ext cx="4286660" cy="1125299"/>
          </a:xfrm>
          <a:solidFill>
            <a:srgbClr val="92D050"/>
          </a:solidFill>
        </p:spPr>
        <p:txBody>
          <a:bodyPr/>
          <a:lstStyle/>
          <a:p>
            <a:r>
              <a:rPr lang="de-DE" dirty="0"/>
              <a:t>THANKS</a:t>
            </a:r>
          </a:p>
        </p:txBody>
      </p:sp>
    </p:spTree>
    <p:extLst>
      <p:ext uri="{BB962C8B-B14F-4D97-AF65-F5344CB8AC3E}">
        <p14:creationId xmlns:p14="http://schemas.microsoft.com/office/powerpoint/2010/main" val="25177071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5F81323-496B-3A48-A9F0-D4695667465B}"/>
              </a:ext>
            </a:extLst>
          </p:cNvPr>
          <p:cNvSpPr>
            <a:spLocks noGrp="1"/>
          </p:cNvSpPr>
          <p:nvPr>
            <p:ph type="ctrTitle"/>
          </p:nvPr>
        </p:nvSpPr>
        <p:spPr>
          <a:xfrm>
            <a:off x="0" y="2559050"/>
            <a:ext cx="5302936" cy="594000"/>
          </a:xfrm>
          <a:solidFill>
            <a:srgbClr val="92D050"/>
          </a:solidFill>
        </p:spPr>
        <p:txBody>
          <a:bodyPr/>
          <a:lstStyle/>
          <a:p>
            <a:r>
              <a:rPr lang="de-DE" dirty="0"/>
              <a:t>2. Literature Review</a:t>
            </a:r>
          </a:p>
        </p:txBody>
      </p:sp>
      <p:sp>
        <p:nvSpPr>
          <p:cNvPr id="4" name="Textplatzhalter 3">
            <a:extLst>
              <a:ext uri="{FF2B5EF4-FFF2-40B4-BE49-F238E27FC236}">
                <a16:creationId xmlns:a16="http://schemas.microsoft.com/office/drawing/2014/main" id="{BA8F1443-C141-164D-94A9-0B2F916AC711}"/>
              </a:ext>
            </a:extLst>
          </p:cNvPr>
          <p:cNvSpPr>
            <a:spLocks noGrp="1"/>
          </p:cNvSpPr>
          <p:nvPr>
            <p:ph type="body" sz="quarter" idx="22"/>
          </p:nvPr>
        </p:nvSpPr>
        <p:spPr>
          <a:xfrm>
            <a:off x="97486" y="0"/>
            <a:ext cx="1968361" cy="1759900"/>
          </a:xfrm>
        </p:spPr>
        <p:txBody>
          <a:bodyPr/>
          <a:lstStyle/>
          <a:p>
            <a:r>
              <a:rPr lang="de-DE" dirty="0"/>
              <a:t>02</a:t>
            </a:r>
          </a:p>
        </p:txBody>
      </p:sp>
    </p:spTree>
    <p:extLst>
      <p:ext uri="{BB962C8B-B14F-4D97-AF65-F5344CB8AC3E}">
        <p14:creationId xmlns:p14="http://schemas.microsoft.com/office/powerpoint/2010/main" val="38671335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p:txBody>
          <a:bodyPr vert="horz" lIns="0" tIns="0" rIns="0" bIns="0" rtlCol="0" anchor="t" anchorCtr="0">
            <a:normAutofit/>
          </a:bodyPr>
          <a:lstStyle/>
          <a:p>
            <a:pPr>
              <a:spcAft>
                <a:spcPts val="600"/>
              </a:spcAft>
            </a:pPr>
            <a:fld id="{9DE2538E-986B-6C46-B955-8C701E8C89AF}" type="datetime1">
              <a:rPr lang="de-DE" smtClean="0"/>
              <a:pPr>
                <a:spcAft>
                  <a:spcPts val="600"/>
                </a:spcAft>
              </a:pPr>
              <a:t>16.07.2023</a:t>
            </a:fld>
            <a:endParaRPr lang="de-DE"/>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p:txBody>
          <a:bodyPr vert="horz" lIns="0" tIns="0" rIns="0" bIns="0" rtlCol="0" anchor="t" anchorCtr="0">
            <a:normAutofit/>
          </a:bodyPr>
          <a:lstStyle/>
          <a:p>
            <a:pPr>
              <a:spcAft>
                <a:spcPts val="600"/>
              </a:spcAft>
            </a:pPr>
            <a:fld id="{19C38A61-2AC7-4B0E-B80F-DDADD701BB40}" type="slidenum">
              <a:rPr lang="de-DE" smtClean="0"/>
              <a:pPr>
                <a:spcAft>
                  <a:spcPts val="600"/>
                </a:spcAft>
              </a:pPr>
              <a:t>7</a:t>
            </a:fld>
            <a:endParaRPr lang="de-DE"/>
          </a:p>
        </p:txBody>
      </p:sp>
      <p:graphicFrame>
        <p:nvGraphicFramePr>
          <p:cNvPr id="10" name="Inhaltsplatzhalter 4">
            <a:extLst>
              <a:ext uri="{FF2B5EF4-FFF2-40B4-BE49-F238E27FC236}">
                <a16:creationId xmlns:a16="http://schemas.microsoft.com/office/drawing/2014/main" id="{00711FCD-B246-3EAD-D91E-8F472E353CE3}"/>
              </a:ext>
            </a:extLst>
          </p:cNvPr>
          <p:cNvGraphicFramePr>
            <a:graphicFrameLocks noGrp="1"/>
          </p:cNvGraphicFramePr>
          <p:nvPr>
            <p:ph idx="1"/>
            <p:extLst>
              <p:ext uri="{D42A27DB-BD31-4B8C-83A1-F6EECF244321}">
                <p14:modId xmlns:p14="http://schemas.microsoft.com/office/powerpoint/2010/main" val="2389924791"/>
              </p:ext>
            </p:extLst>
          </p:nvPr>
        </p:nvGraphicFramePr>
        <p:xfrm>
          <a:off x="447028" y="1828800"/>
          <a:ext cx="11241764" cy="38130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447028" y="342783"/>
            <a:ext cx="9653902" cy="458484"/>
          </a:xfrm>
          <a:solidFill>
            <a:srgbClr val="92D050"/>
          </a:solidFill>
        </p:spPr>
        <p:txBody>
          <a:bodyPr wrap="square" lIns="0" tIns="0" rIns="0" bIns="0">
            <a:normAutofit fontScale="90000"/>
          </a:bodyPr>
          <a:lstStyle/>
          <a:p>
            <a:pPr marL="215900" marR="215900">
              <a:spcAft>
                <a:spcPts val="0"/>
              </a:spcAft>
            </a:pPr>
            <a:r>
              <a:rPr lang="de-DE" sz="3100" b="1" kern="1200" cap="all" spc="-20" baseline="0" dirty="0">
                <a:effectLst/>
                <a:latin typeface="Source Sans Pro Bold" panose="020B0703030503020204" pitchFamily="34" charset="0"/>
                <a:ea typeface="+mj-ea"/>
                <a:cs typeface="+mj-cs"/>
              </a:rPr>
              <a:t>2.1   Overview of Relevant Previous Studies</a:t>
            </a:r>
            <a:br>
              <a:rPr lang="de-DE" sz="1900" b="1" kern="1200" cap="all" spc="-20" baseline="0" dirty="0">
                <a:effectLst/>
                <a:latin typeface="Source Sans Pro Bold" panose="020B0703030503020204" pitchFamily="34" charset="0"/>
                <a:ea typeface="+mj-ea"/>
                <a:cs typeface="+mj-cs"/>
              </a:rPr>
            </a:br>
            <a:br>
              <a:rPr lang="de-DE" sz="1900" kern="1200" cap="all" spc="-20" baseline="0" dirty="0">
                <a:effectLst/>
                <a:latin typeface="Source Sans Pro Bold" panose="020B0703030503020204" pitchFamily="34" charset="0"/>
                <a:ea typeface="+mj-ea"/>
                <a:cs typeface="+mj-cs"/>
              </a:rPr>
            </a:br>
            <a:endParaRPr lang="de-DE" sz="1900" kern="1200" cap="all" spc="-20" baseline="0" dirty="0">
              <a:latin typeface="Source Sans Pro Bold" panose="020B0703030503020204" pitchFamily="34" charset="0"/>
              <a:ea typeface="+mj-ea"/>
              <a:cs typeface="+mj-cs"/>
            </a:endParaRPr>
          </a:p>
        </p:txBody>
      </p:sp>
      <p:sp>
        <p:nvSpPr>
          <p:cNvPr id="17" name="TextBox 16">
            <a:extLst>
              <a:ext uri="{FF2B5EF4-FFF2-40B4-BE49-F238E27FC236}">
                <a16:creationId xmlns:a16="http://schemas.microsoft.com/office/drawing/2014/main" id="{6DE45608-E7B2-8CE5-62B2-8B12277C3C1A}"/>
              </a:ext>
            </a:extLst>
          </p:cNvPr>
          <p:cNvSpPr txBox="1"/>
          <p:nvPr/>
        </p:nvSpPr>
        <p:spPr>
          <a:xfrm>
            <a:off x="698739" y="5641831"/>
            <a:ext cx="10745115" cy="305313"/>
          </a:xfrm>
          <a:prstGeom prst="rect">
            <a:avLst/>
          </a:prstGeom>
        </p:spPr>
        <p:txBody>
          <a:bodyPr vert="horz" lIns="0" tIns="25200" rIns="0" bIns="0" rtlCol="0" anchor="t">
            <a:normAutofit/>
          </a:bodyPr>
          <a:lstStyle/>
          <a:p>
            <a:pPr>
              <a:lnSpc>
                <a:spcPct val="120000"/>
              </a:lnSpc>
              <a:spcAft>
                <a:spcPts val="600"/>
              </a:spcAft>
              <a:buClr>
                <a:schemeClr val="accent5"/>
              </a:buClr>
              <a:buSzPct val="120000"/>
            </a:pPr>
            <a:r>
              <a:rPr lang="de-DE" sz="1000" b="1" dirty="0">
                <a:effectLst/>
                <a:latin typeface="Arial" panose="020B0604020202020204" pitchFamily="34" charset="0"/>
                <a:cs typeface="Arial" panose="020B0604020202020204" pitchFamily="34" charset="0"/>
              </a:rPr>
              <a:t>Source: Siemon, Strohmann, Khosrawi-Rad, Elshan, de Vreede, &amp; Meyer. (2022, July 11). Why Do We Turn to Virtual Companions? A Text Mining Analysis of Replika Reviews.</a:t>
            </a:r>
          </a:p>
        </p:txBody>
      </p:sp>
      <p:sp>
        <p:nvSpPr>
          <p:cNvPr id="5" name="TextBox 4">
            <a:extLst>
              <a:ext uri="{FF2B5EF4-FFF2-40B4-BE49-F238E27FC236}">
                <a16:creationId xmlns:a16="http://schemas.microsoft.com/office/drawing/2014/main" id="{FBCB1395-78A4-7317-8039-FD0F963B5B61}"/>
              </a:ext>
            </a:extLst>
          </p:cNvPr>
          <p:cNvSpPr txBox="1"/>
          <p:nvPr/>
        </p:nvSpPr>
        <p:spPr>
          <a:xfrm>
            <a:off x="496647" y="1013637"/>
            <a:ext cx="10830572" cy="646331"/>
          </a:xfrm>
          <a:prstGeom prst="rect">
            <a:avLst/>
          </a:prstGeom>
          <a:noFill/>
          <a:ln>
            <a:noFill/>
          </a:ln>
        </p:spPr>
        <p:txBody>
          <a:bodyPr wrap="square">
            <a:spAutoFit/>
          </a:bodyPr>
          <a:lstStyle/>
          <a:p>
            <a:r>
              <a:rPr lang="de-DE" sz="2000" b="1" dirty="0">
                <a:effectLst/>
                <a:latin typeface="Arial" panose="020B0604020202020204" pitchFamily="34" charset="0"/>
                <a:cs typeface="Arial" panose="020B0604020202020204" pitchFamily="34" charset="0"/>
              </a:rPr>
              <a:t>Why Do We Turn to Virtual Companions? A Text Mining Analysis of Replika Reviews</a:t>
            </a:r>
            <a:r>
              <a:rPr lang="de-DE" b="1" dirty="0">
                <a:effectLst/>
                <a:latin typeface="Arial" panose="020B0604020202020204" pitchFamily="34" charset="0"/>
                <a:cs typeface="Arial" panose="020B0604020202020204" pitchFamily="34" charset="0"/>
              </a:rPr>
              <a:t>.</a:t>
            </a:r>
            <a:br>
              <a:rPr lang="de-DE" sz="1800" b="1" dirty="0">
                <a:effectLst/>
                <a:latin typeface="Arial" panose="020B0604020202020204" pitchFamily="34" charset="0"/>
                <a:cs typeface="Arial" panose="020B0604020202020204" pitchFamily="34" charset="0"/>
              </a:rPr>
            </a:br>
            <a:r>
              <a:rPr lang="de-DE" sz="1600" b="1" dirty="0">
                <a:effectLst/>
                <a:latin typeface="Arial" panose="020B0604020202020204" pitchFamily="34" charset="0"/>
                <a:cs typeface="Arial" panose="020B0604020202020204" pitchFamily="34" charset="0"/>
              </a:rPr>
              <a:t>Siemon, Strohmann, Khosrawi-Rad, Elshan, de Vreede, &amp; Meyer. (2022, July 11).</a:t>
            </a:r>
            <a:endParaRPr lang="en-ID" dirty="0"/>
          </a:p>
        </p:txBody>
      </p:sp>
    </p:spTree>
    <p:extLst>
      <p:ext uri="{BB962C8B-B14F-4D97-AF65-F5344CB8AC3E}">
        <p14:creationId xmlns:p14="http://schemas.microsoft.com/office/powerpoint/2010/main" val="26589552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p:txBody>
          <a:bodyPr anchor="t">
            <a:normAutofit/>
          </a:bodyPr>
          <a:lstStyle/>
          <a:p>
            <a:pPr>
              <a:spcAft>
                <a:spcPts val="600"/>
              </a:spcAft>
            </a:pPr>
            <a:fld id="{9DE2538E-986B-6C46-B955-8C701E8C89AF}" type="datetime1">
              <a:rPr lang="de-DE" smtClean="0"/>
              <a:pPr>
                <a:spcAft>
                  <a:spcPts val="600"/>
                </a:spcAft>
              </a:pPr>
              <a:t>16.07.2023</a:t>
            </a:fld>
            <a:endParaRPr lang="de-DE"/>
          </a:p>
        </p:txBody>
      </p:sp>
      <p:sp>
        <p:nvSpPr>
          <p:cNvPr id="3" name="Fußzeilenplatzhalter 2">
            <a:extLst>
              <a:ext uri="{FF2B5EF4-FFF2-40B4-BE49-F238E27FC236}">
                <a16:creationId xmlns:a16="http://schemas.microsoft.com/office/drawing/2014/main" id="{30BDC39A-1410-8F4C-A863-69DC10FE21CE}"/>
              </a:ext>
            </a:extLst>
          </p:cNvPr>
          <p:cNvSpPr>
            <a:spLocks noGrp="1"/>
          </p:cNvSpPr>
          <p:nvPr>
            <p:ph type="ftr" sz="quarter" idx="11"/>
          </p:nvPr>
        </p:nvSpPr>
        <p:spPr/>
        <p:txBody>
          <a:bodyPr anchor="t">
            <a:normAutofit/>
          </a:bodyPr>
          <a:lstStyle/>
          <a:p>
            <a:pPr>
              <a:spcAft>
                <a:spcPts val="600"/>
              </a:spcAft>
            </a:pPr>
            <a:r>
              <a:rPr lang="de-DE"/>
              <a:t>Fußzeile</a:t>
            </a:r>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p:txBody>
          <a:bodyPr anchor="t">
            <a:normAutofit/>
          </a:bodyPr>
          <a:lstStyle/>
          <a:p>
            <a:pPr>
              <a:spcAft>
                <a:spcPts val="600"/>
              </a:spcAft>
            </a:pPr>
            <a:fld id="{19C38A61-2AC7-4B0E-B80F-DDADD701BB40}" type="slidenum">
              <a:rPr lang="de-DE" smtClean="0"/>
              <a:pPr>
                <a:spcAft>
                  <a:spcPts val="600"/>
                </a:spcAft>
              </a:pPr>
              <a:t>8</a:t>
            </a:fld>
            <a:endParaRPr lang="de-DE"/>
          </a:p>
        </p:txBody>
      </p:sp>
      <p:pic>
        <p:nvPicPr>
          <p:cNvPr id="13" name="Content Placeholder 12" descr="Chart, bar chart, histogram&#10;&#10;Description automatically generated">
            <a:extLst>
              <a:ext uri="{FF2B5EF4-FFF2-40B4-BE49-F238E27FC236}">
                <a16:creationId xmlns:a16="http://schemas.microsoft.com/office/drawing/2014/main" id="{E18A6697-A35B-D938-A5B6-98B6E813744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47675" y="1679958"/>
            <a:ext cx="5943890" cy="4411641"/>
          </a:xfrm>
          <a:noFill/>
        </p:spPr>
      </p:pic>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586597" y="342783"/>
            <a:ext cx="4828919" cy="599970"/>
          </a:xfrm>
          <a:solidFill>
            <a:srgbClr val="92D050"/>
          </a:solidFill>
        </p:spPr>
        <p:txBody>
          <a:bodyPr wrap="square">
            <a:normAutofit fontScale="90000"/>
          </a:bodyPr>
          <a:lstStyle/>
          <a:p>
            <a:pPr marL="215900" marR="215900">
              <a:spcBef>
                <a:spcPts val="765"/>
              </a:spcBef>
              <a:spcAft>
                <a:spcPts val="0"/>
              </a:spcAft>
            </a:pPr>
            <a:r>
              <a:rPr lang="en-ID" sz="3600" b="1" i="0" u="none" strike="noStrike" cap="none" spc="0" dirty="0">
                <a:effectLst/>
                <a:latin typeface="+mj-lt"/>
                <a:ea typeface="Times New Roman" panose="02020603050405020304" pitchFamily="18" charset="0"/>
                <a:cs typeface="Arial" panose="020B0604020202020204" pitchFamily="34" charset="0"/>
              </a:rPr>
              <a:t>Previous Study Results</a:t>
            </a:r>
            <a:br>
              <a:rPr lang="en-US" sz="1900" b="1" dirty="0">
                <a:effectLst/>
              </a:rPr>
            </a:br>
            <a:br>
              <a:rPr lang="en-ID" sz="1900" dirty="0">
                <a:effectLst/>
              </a:rPr>
            </a:br>
            <a:endParaRPr lang="de-DE" sz="1900" dirty="0"/>
          </a:p>
        </p:txBody>
      </p:sp>
      <p:pic>
        <p:nvPicPr>
          <p:cNvPr id="15" name="Picture 14" descr="Table&#10;&#10;Description automatically generated">
            <a:extLst>
              <a:ext uri="{FF2B5EF4-FFF2-40B4-BE49-F238E27FC236}">
                <a16:creationId xmlns:a16="http://schemas.microsoft.com/office/drawing/2014/main" id="{DC1A68F5-0AF5-5FFE-13F2-881125D5DD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20302" y="4367023"/>
            <a:ext cx="5400000" cy="1458000"/>
          </a:xfrm>
          <a:prstGeom prst="rect">
            <a:avLst/>
          </a:prstGeom>
          <a:noFill/>
        </p:spPr>
      </p:pic>
      <p:sp>
        <p:nvSpPr>
          <p:cNvPr id="7" name="TextBox 6">
            <a:extLst>
              <a:ext uri="{FF2B5EF4-FFF2-40B4-BE49-F238E27FC236}">
                <a16:creationId xmlns:a16="http://schemas.microsoft.com/office/drawing/2014/main" id="{EA22AD22-C5B4-E08A-453B-719EF2566E97}"/>
              </a:ext>
            </a:extLst>
          </p:cNvPr>
          <p:cNvSpPr txBox="1"/>
          <p:nvPr/>
        </p:nvSpPr>
        <p:spPr>
          <a:xfrm>
            <a:off x="524539" y="1126689"/>
            <a:ext cx="6507126" cy="369332"/>
          </a:xfrm>
          <a:prstGeom prst="rect">
            <a:avLst/>
          </a:prstGeom>
          <a:noFill/>
          <a:ln>
            <a:noFill/>
          </a:ln>
        </p:spPr>
        <p:txBody>
          <a:bodyPr wrap="square">
            <a:spAutoFit/>
          </a:bodyPr>
          <a:lstStyle/>
          <a:p>
            <a:r>
              <a:rPr lang="en-ID" b="1" dirty="0">
                <a:solidFill>
                  <a:srgbClr val="252525"/>
                </a:solidFill>
                <a:effectLst/>
              </a:rPr>
              <a:t>Previous study results show more positive sentiments.</a:t>
            </a:r>
            <a:endParaRPr lang="en-ID" dirty="0"/>
          </a:p>
        </p:txBody>
      </p:sp>
      <p:pic>
        <p:nvPicPr>
          <p:cNvPr id="8" name="Picture 7">
            <a:extLst>
              <a:ext uri="{FF2B5EF4-FFF2-40B4-BE49-F238E27FC236}">
                <a16:creationId xmlns:a16="http://schemas.microsoft.com/office/drawing/2014/main" id="{F91C0A13-B440-376F-49F2-F5E8BA8187E1}"/>
              </a:ext>
            </a:extLst>
          </p:cNvPr>
          <p:cNvPicPr>
            <a:picLocks noChangeAspect="1"/>
          </p:cNvPicPr>
          <p:nvPr/>
        </p:nvPicPr>
        <p:blipFill>
          <a:blip r:embed="rId4"/>
          <a:stretch>
            <a:fillRect/>
          </a:stretch>
        </p:blipFill>
        <p:spPr>
          <a:xfrm>
            <a:off x="681028" y="6202082"/>
            <a:ext cx="10821338" cy="310923"/>
          </a:xfrm>
          <a:prstGeom prst="rect">
            <a:avLst/>
          </a:prstGeom>
        </p:spPr>
      </p:pic>
    </p:spTree>
    <p:extLst>
      <p:ext uri="{BB962C8B-B14F-4D97-AF65-F5344CB8AC3E}">
        <p14:creationId xmlns:p14="http://schemas.microsoft.com/office/powerpoint/2010/main" val="5702911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8BDBD4-F668-4C48-B480-DF4F1E4084FA}"/>
              </a:ext>
            </a:extLst>
          </p:cNvPr>
          <p:cNvSpPr>
            <a:spLocks noGrp="1"/>
          </p:cNvSpPr>
          <p:nvPr>
            <p:ph type="dt" sz="half" idx="10"/>
          </p:nvPr>
        </p:nvSpPr>
        <p:spPr/>
        <p:txBody>
          <a:bodyPr anchor="t">
            <a:normAutofit/>
          </a:bodyPr>
          <a:lstStyle/>
          <a:p>
            <a:pPr>
              <a:spcAft>
                <a:spcPts val="600"/>
              </a:spcAft>
            </a:pPr>
            <a:fld id="{9DE2538E-986B-6C46-B955-8C701E8C89AF}" type="datetime1">
              <a:rPr lang="de-DE" smtClean="0"/>
              <a:pPr>
                <a:spcAft>
                  <a:spcPts val="600"/>
                </a:spcAft>
              </a:pPr>
              <a:t>16.07.2023</a:t>
            </a:fld>
            <a:endParaRPr lang="de-DE"/>
          </a:p>
        </p:txBody>
      </p:sp>
      <p:sp>
        <p:nvSpPr>
          <p:cNvPr id="3" name="Fußzeilenplatzhalter 2">
            <a:extLst>
              <a:ext uri="{FF2B5EF4-FFF2-40B4-BE49-F238E27FC236}">
                <a16:creationId xmlns:a16="http://schemas.microsoft.com/office/drawing/2014/main" id="{30BDC39A-1410-8F4C-A863-69DC10FE21CE}"/>
              </a:ext>
            </a:extLst>
          </p:cNvPr>
          <p:cNvSpPr>
            <a:spLocks noGrp="1"/>
          </p:cNvSpPr>
          <p:nvPr>
            <p:ph type="ftr" sz="quarter" idx="11"/>
          </p:nvPr>
        </p:nvSpPr>
        <p:spPr/>
        <p:txBody>
          <a:bodyPr anchor="t">
            <a:normAutofit/>
          </a:bodyPr>
          <a:lstStyle/>
          <a:p>
            <a:pPr>
              <a:spcAft>
                <a:spcPts val="600"/>
              </a:spcAft>
            </a:pPr>
            <a:r>
              <a:rPr lang="de-DE"/>
              <a:t>Fußzeile</a:t>
            </a:r>
          </a:p>
        </p:txBody>
      </p:sp>
      <p:sp>
        <p:nvSpPr>
          <p:cNvPr id="4" name="Foliennummernplatzhalter 3">
            <a:extLst>
              <a:ext uri="{FF2B5EF4-FFF2-40B4-BE49-F238E27FC236}">
                <a16:creationId xmlns:a16="http://schemas.microsoft.com/office/drawing/2014/main" id="{79F4AD98-21D6-D04F-A93D-3A8F2EB21E15}"/>
              </a:ext>
            </a:extLst>
          </p:cNvPr>
          <p:cNvSpPr>
            <a:spLocks noGrp="1"/>
          </p:cNvSpPr>
          <p:nvPr>
            <p:ph type="sldNum" sz="quarter" idx="12"/>
          </p:nvPr>
        </p:nvSpPr>
        <p:spPr/>
        <p:txBody>
          <a:bodyPr anchor="t">
            <a:normAutofit/>
          </a:bodyPr>
          <a:lstStyle/>
          <a:p>
            <a:pPr>
              <a:spcAft>
                <a:spcPts val="600"/>
              </a:spcAft>
            </a:pPr>
            <a:fld id="{19C38A61-2AC7-4B0E-B80F-DDADD701BB40}" type="slidenum">
              <a:rPr lang="de-DE" smtClean="0"/>
              <a:pPr>
                <a:spcAft>
                  <a:spcPts val="600"/>
                </a:spcAft>
              </a:pPr>
              <a:t>9</a:t>
            </a:fld>
            <a:endParaRPr lang="de-DE"/>
          </a:p>
        </p:txBody>
      </p:sp>
      <p:sp>
        <p:nvSpPr>
          <p:cNvPr id="6" name="Titel 5">
            <a:extLst>
              <a:ext uri="{FF2B5EF4-FFF2-40B4-BE49-F238E27FC236}">
                <a16:creationId xmlns:a16="http://schemas.microsoft.com/office/drawing/2014/main" id="{C290ED67-E999-AF45-8E63-0EE728FCDAB8}"/>
              </a:ext>
            </a:extLst>
          </p:cNvPr>
          <p:cNvSpPr>
            <a:spLocks noGrp="1"/>
          </p:cNvSpPr>
          <p:nvPr>
            <p:ph type="title"/>
          </p:nvPr>
        </p:nvSpPr>
        <p:spPr>
          <a:xfrm>
            <a:off x="586596" y="342782"/>
            <a:ext cx="9301684" cy="628325"/>
          </a:xfrm>
          <a:solidFill>
            <a:srgbClr val="92D050"/>
          </a:solidFill>
        </p:spPr>
        <p:txBody>
          <a:bodyPr wrap="square">
            <a:noAutofit/>
          </a:bodyPr>
          <a:lstStyle/>
          <a:p>
            <a:pPr marL="215900" marR="215900">
              <a:spcBef>
                <a:spcPts val="765"/>
              </a:spcBef>
            </a:pPr>
            <a:r>
              <a:rPr lang="en-US" sz="2800" b="1" dirty="0">
                <a:effectLst/>
              </a:rPr>
              <a:t>2.2   Terminology and Definitions</a:t>
            </a:r>
            <a:br>
              <a:rPr lang="en-US" sz="2800" b="1" dirty="0">
                <a:effectLst/>
              </a:rPr>
            </a:br>
            <a:br>
              <a:rPr lang="en-ID" sz="2800" b="1" dirty="0">
                <a:effectLst/>
              </a:rPr>
            </a:br>
            <a:br>
              <a:rPr lang="en-ID" sz="2800" dirty="0">
                <a:effectLst/>
                <a:latin typeface="Palatino Linotype" panose="02040502050505030304" pitchFamily="18" charset="0"/>
                <a:ea typeface="Palatino Linotype" panose="02040502050505030304" pitchFamily="18" charset="0"/>
                <a:cs typeface="Palatino Linotype" panose="02040502050505030304" pitchFamily="18" charset="0"/>
              </a:rPr>
            </a:br>
            <a:endParaRPr lang="de-DE" sz="2800" dirty="0"/>
          </a:p>
        </p:txBody>
      </p:sp>
      <p:sp>
        <p:nvSpPr>
          <p:cNvPr id="9" name="TextBox 8">
            <a:extLst>
              <a:ext uri="{FF2B5EF4-FFF2-40B4-BE49-F238E27FC236}">
                <a16:creationId xmlns:a16="http://schemas.microsoft.com/office/drawing/2014/main" id="{8DED02B8-1C8F-25A8-BA27-B93C69C3DA92}"/>
              </a:ext>
            </a:extLst>
          </p:cNvPr>
          <p:cNvSpPr txBox="1"/>
          <p:nvPr/>
        </p:nvSpPr>
        <p:spPr>
          <a:xfrm>
            <a:off x="447028" y="1531088"/>
            <a:ext cx="11009982" cy="4139018"/>
          </a:xfrm>
          <a:prstGeom prst="rect">
            <a:avLst/>
          </a:prstGeom>
          <a:noFill/>
          <a:ln>
            <a:noFill/>
          </a:ln>
        </p:spPr>
        <p:txBody>
          <a:bodyPr wrap="square">
            <a:spAutoFit/>
          </a:bodyPr>
          <a:lstStyle/>
          <a:p>
            <a:pPr marL="215900" marR="215900" algn="just">
              <a:lnSpc>
                <a:spcPct val="150000"/>
              </a:lnSpc>
              <a:spcBef>
                <a:spcPts val="765"/>
              </a:spcBef>
              <a:spcAft>
                <a:spcPts val="0"/>
              </a:spcAft>
            </a:pPr>
            <a:r>
              <a:rPr lang="en-ID" sz="2000" b="1" dirty="0">
                <a:latin typeface="Arial" panose="020B0604020202020204" pitchFamily="34" charset="0"/>
                <a:cs typeface="Arial" panose="020B0604020202020204" pitchFamily="34" charset="0"/>
              </a:rPr>
              <a:t>Definition of Sentiment </a:t>
            </a:r>
          </a:p>
          <a:p>
            <a:pPr marL="215900" marR="215900" algn="just">
              <a:lnSpc>
                <a:spcPct val="150000"/>
              </a:lnSpc>
              <a:spcBef>
                <a:spcPts val="765"/>
              </a:spcBef>
              <a:spcAft>
                <a:spcPts val="0"/>
              </a:spcAft>
            </a:pPr>
            <a:r>
              <a:rPr lang="en-ID" sz="2000" dirty="0">
                <a:latin typeface="Arial" panose="020B0604020202020204" pitchFamily="34" charset="0"/>
                <a:cs typeface="Arial" panose="020B0604020202020204" pitchFamily="34" charset="0"/>
              </a:rPr>
              <a:t>Sentiment is a person's emotional towards anything, such as a product or event, based on their personal beliefs, perceptions, and experiences.</a:t>
            </a:r>
          </a:p>
          <a:p>
            <a:pPr marL="215900" marR="215900" algn="just">
              <a:lnSpc>
                <a:spcPct val="150000"/>
              </a:lnSpc>
              <a:spcBef>
                <a:spcPts val="765"/>
              </a:spcBef>
            </a:pPr>
            <a:r>
              <a:rPr lang="en-ID" sz="2000" dirty="0">
                <a:latin typeface="Arial" panose="020B0604020202020204" pitchFamily="34" charset="0"/>
                <a:cs typeface="Arial" panose="020B0604020202020204" pitchFamily="34" charset="0"/>
              </a:rPr>
              <a:t>This sentiment can be positive, negative, or neutral. Identifying this sentiment in a dataset, sentiment classification, is a basic step in sentiment analysis (R &amp; Prabhu, 2018).</a:t>
            </a:r>
          </a:p>
          <a:p>
            <a:pPr marL="215900" marR="215900" algn="just">
              <a:lnSpc>
                <a:spcPct val="150000"/>
              </a:lnSpc>
              <a:spcBef>
                <a:spcPts val="765"/>
              </a:spcBef>
            </a:pPr>
            <a:r>
              <a:rPr lang="en-ID" sz="2000" b="1" dirty="0">
                <a:latin typeface="Arial" panose="020B0604020202020204" pitchFamily="34" charset="0"/>
                <a:cs typeface="Arial" panose="020B0604020202020204" pitchFamily="34" charset="0"/>
              </a:rPr>
              <a:t>In this thesis, we classify sentiments into specific categories such as joy, sadness, anger, love, fear, or surprise.</a:t>
            </a:r>
          </a:p>
          <a:p>
            <a:pPr marL="215900" marR="215900" algn="just">
              <a:lnSpc>
                <a:spcPct val="150000"/>
              </a:lnSpc>
              <a:spcBef>
                <a:spcPts val="765"/>
              </a:spcBef>
              <a:spcAft>
                <a:spcPts val="0"/>
              </a:spcAft>
            </a:pPr>
            <a:endParaRPr lang="en-ID" sz="2000" dirty="0">
              <a:effectLst/>
              <a:latin typeface="Arial" panose="020B0604020202020204" pitchFamily="34" charset="0"/>
              <a:ea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val="384314853"/>
      </p:ext>
    </p:extLst>
  </p:cSld>
  <p:clrMapOvr>
    <a:masterClrMapping/>
  </p:clrMapOvr>
</p:sld>
</file>

<file path=ppt/theme/theme1.xml><?xml version="1.0" encoding="utf-8"?>
<a:theme xmlns:a="http://schemas.openxmlformats.org/drawingml/2006/main" name="IUBH">
  <a:themeElements>
    <a:clrScheme name="IUBH Green">
      <a:dk1>
        <a:srgbClr val="1D1D1F"/>
      </a:dk1>
      <a:lt1>
        <a:srgbClr val="FFFFFF"/>
      </a:lt1>
      <a:dk2>
        <a:srgbClr val="0BF000"/>
      </a:dk2>
      <a:lt2>
        <a:srgbClr val="C2C2C8"/>
      </a:lt2>
      <a:accent1>
        <a:srgbClr val="55FF4D"/>
      </a:accent1>
      <a:accent2>
        <a:srgbClr val="575E62"/>
      </a:accent2>
      <a:accent3>
        <a:srgbClr val="C2C2C8"/>
      </a:accent3>
      <a:accent4>
        <a:srgbClr val="90FF8B"/>
      </a:accent4>
      <a:accent5>
        <a:srgbClr val="AAAEB0"/>
      </a:accent5>
      <a:accent6>
        <a:srgbClr val="E0E0E3"/>
      </a:accent6>
      <a:hlink>
        <a:srgbClr val="575E62"/>
      </a:hlink>
      <a:folHlink>
        <a:srgbClr val="575E62"/>
      </a:folHlink>
    </a:clrScheme>
    <a:fontScheme name="IUBH">
      <a:majorFont>
        <a:latin typeface="Source Sans Pro Bold"/>
        <a:ea typeface=""/>
        <a:cs typeface=""/>
      </a:majorFont>
      <a:minorFont>
        <a:latin typeface="Source Sans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38100">
          <a:solidFill>
            <a:schemeClr val="accent1"/>
          </a:solidFill>
          <a:tailEnd type="none" w="lg" len="sm"/>
        </a:ln>
      </a:spPr>
      <a:bodyPr/>
      <a:lstStyle/>
      <a:style>
        <a:lnRef idx="1">
          <a:schemeClr val="accent1"/>
        </a:lnRef>
        <a:fillRef idx="0">
          <a:schemeClr val="accent1"/>
        </a:fillRef>
        <a:effectRef idx="0">
          <a:schemeClr val="accent1"/>
        </a:effectRef>
        <a:fontRef idx="minor">
          <a:schemeClr val="tx1"/>
        </a:fontRef>
      </a:style>
    </a:lnDef>
    <a:txDef>
      <a:spPr>
        <a:noFill/>
        <a:ln>
          <a:noFill/>
        </a:ln>
      </a:spPr>
      <a:bodyPr wrap="square" lIns="0" tIns="0" rIns="0" bIns="0" rtlCol="0">
        <a:spAutoFit/>
      </a:bodyPr>
      <a:lstStyle>
        <a:defPPr algn="l">
          <a:lnSpc>
            <a:spcPct val="120000"/>
          </a:lnSpc>
          <a:defRPr sz="1700" dirty="0" smtClean="0"/>
        </a:defPPr>
      </a:lstStyle>
    </a:txDef>
  </a:objectDefaults>
  <a:extraClrSchemeLst>
    <a:extraClrScheme>
      <a:clrScheme name="IUBH Green">
        <a:dk1>
          <a:srgbClr val="1D1D1F"/>
        </a:dk1>
        <a:lt1>
          <a:srgbClr val="FFFFFF"/>
        </a:lt1>
        <a:dk2>
          <a:srgbClr val="0BF000"/>
        </a:dk2>
        <a:lt2>
          <a:srgbClr val="C2C2C8"/>
        </a:lt2>
        <a:accent1>
          <a:srgbClr val="55FF4D"/>
        </a:accent1>
        <a:accent2>
          <a:srgbClr val="575E62"/>
        </a:accent2>
        <a:accent3>
          <a:srgbClr val="C2C2C8"/>
        </a:accent3>
        <a:accent4>
          <a:srgbClr val="90FF8B"/>
        </a:accent4>
        <a:accent5>
          <a:srgbClr val="AAAEB0"/>
        </a:accent5>
        <a:accent6>
          <a:srgbClr val="E0E0E3"/>
        </a:accent6>
        <a:hlink>
          <a:srgbClr val="575E62"/>
        </a:hlink>
        <a:folHlink>
          <a:srgbClr val="575E62"/>
        </a:folHlink>
      </a:clrScheme>
    </a:extraClrScheme>
    <a:extraClrScheme>
      <a:clrScheme name="IUBH Pink">
        <a:dk1>
          <a:srgbClr val="1D1D1F"/>
        </a:dk1>
        <a:lt1>
          <a:srgbClr val="FFFFFF"/>
        </a:lt1>
        <a:dk2>
          <a:srgbClr val="E837E4"/>
        </a:dk2>
        <a:lt2>
          <a:srgbClr val="C2C2C8"/>
        </a:lt2>
        <a:accent1>
          <a:srgbClr val="FE4DF9"/>
        </a:accent1>
        <a:accent2>
          <a:srgbClr val="575E62"/>
        </a:accent2>
        <a:accent3>
          <a:srgbClr val="C2C2C8"/>
        </a:accent3>
        <a:accent4>
          <a:srgbClr val="FE8BFB"/>
        </a:accent4>
        <a:accent5>
          <a:srgbClr val="AAAEB0"/>
        </a:accent5>
        <a:accent6>
          <a:srgbClr val="E0E0E3"/>
        </a:accent6>
        <a:hlink>
          <a:srgbClr val="575E62"/>
        </a:hlink>
        <a:folHlink>
          <a:srgbClr val="575E62"/>
        </a:folHlink>
      </a:clrScheme>
    </a:extraClrScheme>
    <a:extraClrScheme>
      <a:clrScheme name="IUBH Red">
        <a:dk1>
          <a:srgbClr val="1D1D1F"/>
        </a:dk1>
        <a:lt1>
          <a:srgbClr val="FFFFFF"/>
        </a:lt1>
        <a:dk2>
          <a:srgbClr val="E63D4B"/>
        </a:dk2>
        <a:lt2>
          <a:srgbClr val="C2C2C8"/>
        </a:lt2>
        <a:accent1>
          <a:srgbClr val="FF4757"/>
        </a:accent1>
        <a:accent2>
          <a:srgbClr val="575E62"/>
        </a:accent2>
        <a:accent3>
          <a:srgbClr val="C2C2C8"/>
        </a:accent3>
        <a:accent4>
          <a:srgbClr val="FF8792"/>
        </a:accent4>
        <a:accent5>
          <a:srgbClr val="AAAEB0"/>
        </a:accent5>
        <a:accent6>
          <a:srgbClr val="E0E0E3"/>
        </a:accent6>
        <a:hlink>
          <a:srgbClr val="575E62"/>
        </a:hlink>
        <a:folHlink>
          <a:srgbClr val="575E62"/>
        </a:folHlink>
      </a:clrScheme>
    </a:extraClrScheme>
    <a:extraClrScheme>
      <a:clrScheme name="IUBH Orange">
        <a:dk1>
          <a:srgbClr val="1D1D1F"/>
        </a:dk1>
        <a:lt1>
          <a:srgbClr val="FFFFFF"/>
        </a:lt1>
        <a:dk2>
          <a:srgbClr val="FF8D00"/>
        </a:dk2>
        <a:lt2>
          <a:srgbClr val="C2C2C8"/>
        </a:lt2>
        <a:accent1>
          <a:srgbClr val="FFA73A"/>
        </a:accent1>
        <a:accent2>
          <a:srgbClr val="575E62"/>
        </a:accent2>
        <a:accent3>
          <a:srgbClr val="C2C2C8"/>
        </a:accent3>
        <a:accent4>
          <a:srgbClr val="FFC67F"/>
        </a:accent4>
        <a:accent5>
          <a:srgbClr val="AAAEB0"/>
        </a:accent5>
        <a:accent6>
          <a:srgbClr val="E0E0E3"/>
        </a:accent6>
        <a:hlink>
          <a:srgbClr val="575E62"/>
        </a:hlink>
        <a:folHlink>
          <a:srgbClr val="575E62"/>
        </a:folHlink>
      </a:clrScheme>
    </a:extraClrScheme>
    <a:extraClrScheme>
      <a:clrScheme name="IUBH Yellow">
        <a:dk1>
          <a:srgbClr val="1D1D1F"/>
        </a:dk1>
        <a:lt1>
          <a:srgbClr val="FFFFFF"/>
        </a:lt1>
        <a:dk2>
          <a:srgbClr val="F0EF00"/>
        </a:dk2>
        <a:lt2>
          <a:srgbClr val="C2C2C8"/>
        </a:lt2>
        <a:accent1>
          <a:srgbClr val="FFFE4E"/>
        </a:accent1>
        <a:accent2>
          <a:srgbClr val="575E62"/>
        </a:accent2>
        <a:accent3>
          <a:srgbClr val="C2C2C8"/>
        </a:accent3>
        <a:accent4>
          <a:srgbClr val="FFFE8C"/>
        </a:accent4>
        <a:accent5>
          <a:srgbClr val="AAAEB0"/>
        </a:accent5>
        <a:accent6>
          <a:srgbClr val="E0E0E3"/>
        </a:accent6>
        <a:hlink>
          <a:srgbClr val="575E62"/>
        </a:hlink>
        <a:folHlink>
          <a:srgbClr val="575E62"/>
        </a:folHlink>
      </a:clrScheme>
    </a:extraClrScheme>
    <a:extraClrScheme>
      <a:clrScheme name="IUBH Blue">
        <a:dk1>
          <a:srgbClr val="1D1D1F"/>
        </a:dk1>
        <a:lt1>
          <a:srgbClr val="FFFFFF"/>
        </a:lt1>
        <a:dk2>
          <a:srgbClr val="00E8ED"/>
        </a:dk2>
        <a:lt2>
          <a:srgbClr val="C2C2C8"/>
        </a:lt2>
        <a:accent1>
          <a:srgbClr val="4DFBFF"/>
        </a:accent1>
        <a:accent2>
          <a:srgbClr val="575E62"/>
        </a:accent2>
        <a:accent3>
          <a:srgbClr val="C2C2C8"/>
        </a:accent3>
        <a:accent4>
          <a:srgbClr val="8BFCFF"/>
        </a:accent4>
        <a:accent5>
          <a:srgbClr val="AAAEB0"/>
        </a:accent5>
        <a:accent6>
          <a:srgbClr val="E0E0E3"/>
        </a:accent6>
        <a:hlink>
          <a:srgbClr val="575E62"/>
        </a:hlink>
        <a:folHlink>
          <a:srgbClr val="575E62"/>
        </a:folHlink>
      </a:clrScheme>
    </a:extraClrScheme>
  </a:extraClrSchemeLst>
  <a:custClrLst>
    <a:custClr name="iu-pink">
      <a:srgbClr val="FE4DF9"/>
    </a:custClr>
    <a:custClr name="iu-pink-dark">
      <a:srgbClr val="E837E4"/>
    </a:custClr>
    <a:custClr name="iu-pink-Regular">
      <a:srgbClr val="FE8BFB"/>
    </a:custClr>
    <a:custClr name="iu-red">
      <a:srgbClr val="FF4757"/>
    </a:custClr>
    <a:custClr name="iu-red-dark">
      <a:srgbClr val="E63D4B"/>
    </a:custClr>
    <a:custClr name="iu-red-Regular">
      <a:srgbClr val="FF8792"/>
    </a:custClr>
    <a:custClr name="iu-orange">
      <a:srgbClr val="FFA73A"/>
    </a:custClr>
    <a:custClr name="iu-orange-dark">
      <a:srgbClr val="FF8D00"/>
    </a:custClr>
    <a:custClr name="iu-orange-Regular">
      <a:srgbClr val="FFC67F"/>
    </a:custClr>
    <a:custClr name="iu-yellow">
      <a:srgbClr val="FFFE4E"/>
    </a:custClr>
    <a:custClr name="iu-yellow-dark">
      <a:srgbClr val="F0EF00"/>
    </a:custClr>
    <a:custClr name="iu-yellow-Regular">
      <a:srgbClr val="FFFE8C"/>
    </a:custClr>
    <a:custClr name="iu-green">
      <a:srgbClr val="55FF4D"/>
    </a:custClr>
    <a:custClr name="iu-green-dark">
      <a:srgbClr val="0BF000"/>
    </a:custClr>
    <a:custClr name="iu-green-Regular">
      <a:srgbClr val="90FF8B"/>
    </a:custClr>
    <a:custClr name="iu-blue">
      <a:srgbClr val="4DFBFF"/>
    </a:custClr>
    <a:custClr name="iu-blue-dark">
      <a:srgbClr val="00E8ED"/>
    </a:custClr>
    <a:custClr name="iu-blue-Regular">
      <a:srgbClr val="8BFCFF"/>
    </a:custClr>
  </a:custClrLst>
  <a:extLst>
    <a:ext uri="{05A4C25C-085E-4340-85A3-A5531E510DB2}">
      <thm15:themeFamily xmlns:thm15="http://schemas.microsoft.com/office/thememl/2012/main" name="Vorlage_IU_PPT_DE [Schreibgeschützt]" id="{6A59F75B-0B2C-48B9-9793-8CDBA258C041}" vid="{CEE1C887-09AB-49AC-986D-572888567AB6}"/>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Regular" panose="020F0302020204030204"/>
        <a:ea typeface=""/>
        <a:cs typeface=""/>
        <a:font script="Jpan" typeface="游ゴシック Regular"/>
        <a:font script="Hang" typeface="맑은 고딕"/>
        <a:font script="Hans" typeface="等线 Regular"/>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iu-pink">
      <a:srgbClr val="FE4DF9"/>
    </a:custClr>
    <a:custClr name="iu-pink-dark">
      <a:srgbClr val="E837E4"/>
    </a:custClr>
    <a:custClr name="iu-pink-Regular">
      <a:srgbClr val="FE8BFB"/>
    </a:custClr>
    <a:custClr name="iu-red">
      <a:srgbClr val="FF4757"/>
    </a:custClr>
    <a:custClr name="iu-red-dark">
      <a:srgbClr val="E63D4B"/>
    </a:custClr>
    <a:custClr name="iu-red-Regular">
      <a:srgbClr val="FF8792"/>
    </a:custClr>
    <a:custClr name="iu-orange">
      <a:srgbClr val="FFA73A"/>
    </a:custClr>
    <a:custClr name="iu-orange-dark">
      <a:srgbClr val="FF8D00"/>
    </a:custClr>
    <a:custClr name="iu-orange-Regular">
      <a:srgbClr val="FFC67F"/>
    </a:custClr>
    <a:custClr name="iu-yellow">
      <a:srgbClr val="FFFE4E"/>
    </a:custClr>
    <a:custClr name="iu-yellow-dark">
      <a:srgbClr val="F0EF00"/>
    </a:custClr>
    <a:custClr name="iu-yellow-Regular">
      <a:srgbClr val="FFFE8C"/>
    </a:custClr>
    <a:custClr name="iu-green">
      <a:srgbClr val="55FF4D"/>
    </a:custClr>
    <a:custClr name="iu-green-dark">
      <a:srgbClr val="0BF000"/>
    </a:custClr>
    <a:custClr name="iu-green-Regular">
      <a:srgbClr val="90FF8B"/>
    </a:custClr>
    <a:custClr name="iu-blue">
      <a:srgbClr val="4DFBFF"/>
    </a:custClr>
    <a:custClr name="iu-blue-dark">
      <a:srgbClr val="00E8ED"/>
    </a:custClr>
    <a:custClr name="iu-blue-Regular">
      <a:srgbClr val="8BFCFF"/>
    </a:custClr>
  </a:custClr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kument" ma:contentTypeID="0x010100C6F4F09D5E2AC64BBD5E353DF3A6BD2C" ma:contentTypeVersion="9" ma:contentTypeDescription="Ein neues Dokument erstellen." ma:contentTypeScope="" ma:versionID="ccbfacad4b97377291960bf37d06ec76">
  <xsd:schema xmlns:xsd="http://www.w3.org/2001/XMLSchema" xmlns:xs="http://www.w3.org/2001/XMLSchema" xmlns:p="http://schemas.microsoft.com/office/2006/metadata/properties" xmlns:ns2="6e5a2e6e-96f7-468b-a910-98ce01040199" xmlns:ns3="13ef8ee5-b5e8-4ddf-8486-5109f5fc4ca8" targetNamespace="http://schemas.microsoft.com/office/2006/metadata/properties" ma:root="true" ma:fieldsID="38be55f3d99007718a84090762da9541" ns2:_="" ns3:_="">
    <xsd:import namespace="6e5a2e6e-96f7-468b-a910-98ce01040199"/>
    <xsd:import namespace="13ef8ee5-b5e8-4ddf-8486-5109f5fc4ca8"/>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Tags" minOccurs="0"/>
                <xsd:element ref="ns2:MediaServiceOCR" minOccurs="0"/>
                <xsd:element ref="ns2:MediaServiceGenerationTime" minOccurs="0"/>
                <xsd:element ref="ns2:MediaServiceEventHashCode"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e5a2e6e-96f7-468b-a910-98ce0104019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3ef8ee5-b5e8-4ddf-8486-5109f5fc4ca8" elementFormDefault="qualified">
    <xsd:import namespace="http://schemas.microsoft.com/office/2006/documentManagement/types"/>
    <xsd:import namespace="http://schemas.microsoft.com/office/infopath/2007/PartnerControls"/>
    <xsd:element name="SharedWithUsers" ma:index="10" nillable="true" ma:displayName="Freigegeben für"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Freigegeben für -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99CF73F-0712-4767-8D8D-5F28BFCBEBA8}">
  <ds:schemaRefs>
    <ds:schemaRef ds:uri="http://purl.org/dc/elements/1.1/"/>
    <ds:schemaRef ds:uri="http://schemas.microsoft.com/office/2006/metadata/properties"/>
    <ds:schemaRef ds:uri="13ef8ee5-b5e8-4ddf-8486-5109f5fc4ca8"/>
    <ds:schemaRef ds:uri="6e5a2e6e-96f7-468b-a910-98ce01040199"/>
    <ds:schemaRef ds:uri="http://purl.org/dc/terms/"/>
    <ds:schemaRef ds:uri="http://schemas.openxmlformats.org/package/2006/metadata/core-properties"/>
    <ds:schemaRef ds:uri="http://schemas.microsoft.com/office/2006/documentManagement/types"/>
    <ds:schemaRef ds:uri="http://purl.org/dc/dcmitype/"/>
    <ds:schemaRef ds:uri="http://schemas.microsoft.com/office/infopath/2007/PartnerControls"/>
    <ds:schemaRef ds:uri="http://www.w3.org/XML/1998/namespace"/>
  </ds:schemaRefs>
</ds:datastoreItem>
</file>

<file path=customXml/itemProps2.xml><?xml version="1.0" encoding="utf-8"?>
<ds:datastoreItem xmlns:ds="http://schemas.openxmlformats.org/officeDocument/2006/customXml" ds:itemID="{B652D68B-0708-4E50-9281-330507CC2E71}">
  <ds:schemaRefs>
    <ds:schemaRef ds:uri="http://schemas.microsoft.com/sharepoint/v3/contenttype/forms"/>
  </ds:schemaRefs>
</ds:datastoreItem>
</file>

<file path=customXml/itemProps3.xml><?xml version="1.0" encoding="utf-8"?>
<ds:datastoreItem xmlns:ds="http://schemas.openxmlformats.org/officeDocument/2006/customXml" ds:itemID="{EDD8FA69-3177-4041-A617-B11B3A200C9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e5a2e6e-96f7-468b-a910-98ce01040199"/>
    <ds:schemaRef ds:uri="13ef8ee5-b5e8-4ddf-8486-5109f5fc4ca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KOLLOQUIUM_IU_PPT_DE</Template>
  <TotalTime>984</TotalTime>
  <Words>4674</Words>
  <Application>Microsoft Office PowerPoint</Application>
  <PresentationFormat>Widescreen</PresentationFormat>
  <Paragraphs>537</Paragraphs>
  <Slides>50</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50</vt:i4>
      </vt:variant>
    </vt:vector>
  </HeadingPairs>
  <TitlesOfParts>
    <vt:vector size="59" baseType="lpstr">
      <vt:lpstr>Source Sans Pro</vt:lpstr>
      <vt:lpstr>Calibri</vt:lpstr>
      <vt:lpstr>Source Sans Pro Bold</vt:lpstr>
      <vt:lpstr>Wingdings</vt:lpstr>
      <vt:lpstr>Palatino Linotype</vt:lpstr>
      <vt:lpstr>Symbol</vt:lpstr>
      <vt:lpstr>Arial</vt:lpstr>
      <vt:lpstr>Source Serif Pro</vt:lpstr>
      <vt:lpstr>IUBH</vt:lpstr>
      <vt:lpstr>A Comparative Sentiment Analysis of</vt:lpstr>
      <vt:lpstr>Agenda fOr THESIS</vt:lpstr>
      <vt:lpstr>Abstract</vt:lpstr>
      <vt:lpstr>1. Introduction</vt:lpstr>
      <vt:lpstr>RESEARCH QUESTIONs</vt:lpstr>
      <vt:lpstr>2. Literature Review</vt:lpstr>
      <vt:lpstr>2.1   Overview of Relevant Previous Studies  </vt:lpstr>
      <vt:lpstr>Previous Study Results  </vt:lpstr>
      <vt:lpstr>2.2   Terminology and Definitions   </vt:lpstr>
      <vt:lpstr>SENTIMENT ANALYSIS   </vt:lpstr>
      <vt:lpstr>3. Methodology</vt:lpstr>
      <vt:lpstr>3. Methodology</vt:lpstr>
      <vt:lpstr>4. RESULTS FINDINGS </vt:lpstr>
      <vt:lpstr>PowerPoint Presentation</vt:lpstr>
      <vt:lpstr>4.1. Labeled Data Preparation </vt:lpstr>
      <vt:lpstr>4.2. Performance EvaluatioN &amp; MODEL SELECTION</vt:lpstr>
      <vt:lpstr>4.2. Performance EvaluatioN &amp; MODEL SELECTION</vt:lpstr>
      <vt:lpstr>Classification Report</vt:lpstr>
      <vt:lpstr>4.2. Performance EvaluatioN &amp; MODEL SELECTION</vt:lpstr>
      <vt:lpstr>4.2. Performance EvaluatioN &amp; MODEL SELECTION</vt:lpstr>
      <vt:lpstr>BertForSequenceClassification as the best model saved.</vt:lpstr>
      <vt:lpstr>PowerPoint Presentation</vt:lpstr>
      <vt:lpstr>4.3 Collecting Unlabeled data</vt:lpstr>
      <vt:lpstr>4.4  Sentiment Analysis on unlabeled Twitter data</vt:lpstr>
      <vt:lpstr>BertForSequenceClassification Model Sentiment Prediction on unlabeled dataset</vt:lpstr>
      <vt:lpstr>Linear SVC Sentiment Analysis Result Comparison</vt:lpstr>
      <vt:lpstr>BertForSequence Sentiment Analysis Result Comparison</vt:lpstr>
      <vt:lpstr>Vader Lexicon Sentiment Analysis Result </vt:lpstr>
      <vt:lpstr>PowerPoint Presentation</vt:lpstr>
      <vt:lpstr>4.5 HYPOTHESIS TESTING  </vt:lpstr>
      <vt:lpstr>Chi-square Statistic Calculation on Pairing Continents</vt:lpstr>
      <vt:lpstr>Hypothesis testing result on pairing continents</vt:lpstr>
      <vt:lpstr>Chi-square Test Result Overall</vt:lpstr>
      <vt:lpstr>Chi-square Test Overall Result </vt:lpstr>
      <vt:lpstr>Chi-square Test Result Overall with Python Code</vt:lpstr>
      <vt:lpstr>5. DISCUSSIONS</vt:lpstr>
      <vt:lpstr>5.1 Result Interpretation</vt:lpstr>
      <vt:lpstr>5.2 DISCUSSION of Limitations</vt:lpstr>
      <vt:lpstr>6. CONCLUSIONS</vt:lpstr>
      <vt:lpstr>6. Conclusions</vt:lpstr>
      <vt:lpstr>6.1 Summary</vt:lpstr>
      <vt:lpstr>6.2 Recommendation for Future Research</vt:lpstr>
      <vt:lpstr>Appendices</vt:lpstr>
      <vt:lpstr>Appendices</vt:lpstr>
      <vt:lpstr>7. BIBLIOGRAPHY</vt:lpstr>
      <vt:lpstr>7. Bibliography</vt:lpstr>
      <vt:lpstr>7. Bibliography</vt:lpstr>
      <vt:lpstr>7. Bibliography</vt:lpstr>
      <vt:lpstr>7. Bibliography</vt:lpstr>
      <vt:lpstr>THANKS</vt:lpstr>
    </vt:vector>
  </TitlesOfParts>
  <Company>Career Partner</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Lotz, Annika</dc:creator>
  <cp:lastModifiedBy>Henny Purwadi</cp:lastModifiedBy>
  <cp:revision>411</cp:revision>
  <dcterms:created xsi:type="dcterms:W3CDTF">2021-05-18T13:01:34Z</dcterms:created>
  <dcterms:modified xsi:type="dcterms:W3CDTF">2023-07-16T06:09:50Z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0x010100C6F4F09D5E2AC64BBD5E353DF3A6BD2C</vt:lpwstr>
  </property>
</Properties>
</file>